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E7C5B-0A9D-4E06-A0D6-024E6ADA25A4}" v="324" dt="2022-04-27T04:24:48.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1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Gohil" userId="8f3e33861dddeea9" providerId="LiveId" clId="{006E7C5B-0A9D-4E06-A0D6-024E6ADA25A4}"/>
    <pc:docChg chg="undo redo custSel addSld delSld modSld sldOrd">
      <pc:chgData name="Vivek Gohil" userId="8f3e33861dddeea9" providerId="LiveId" clId="{006E7C5B-0A9D-4E06-A0D6-024E6ADA25A4}" dt="2022-04-27T04:24:48.618" v="32618"/>
      <pc:docMkLst>
        <pc:docMk/>
      </pc:docMkLst>
      <pc:sldChg chg="modAnim">
        <pc:chgData name="Vivek Gohil" userId="8f3e33861dddeea9" providerId="LiveId" clId="{006E7C5B-0A9D-4E06-A0D6-024E6ADA25A4}" dt="2022-04-25T03:54:21.519" v="18049"/>
        <pc:sldMkLst>
          <pc:docMk/>
          <pc:sldMk cId="1081099430" sldId="260"/>
        </pc:sldMkLst>
      </pc:sldChg>
      <pc:sldChg chg="modAnim">
        <pc:chgData name="Vivek Gohil" userId="8f3e33861dddeea9" providerId="LiveId" clId="{006E7C5B-0A9D-4E06-A0D6-024E6ADA25A4}" dt="2022-04-25T04:03:22.066" v="18174"/>
        <pc:sldMkLst>
          <pc:docMk/>
          <pc:sldMk cId="984020510" sldId="264"/>
        </pc:sldMkLst>
      </pc:sldChg>
      <pc:sldChg chg="del">
        <pc:chgData name="Vivek Gohil" userId="8f3e33861dddeea9" providerId="LiveId" clId="{006E7C5B-0A9D-4E06-A0D6-024E6ADA25A4}" dt="2022-04-24T11:19:49.564" v="1597" actId="47"/>
        <pc:sldMkLst>
          <pc:docMk/>
          <pc:sldMk cId="2821113322" sldId="265"/>
        </pc:sldMkLst>
      </pc:sldChg>
      <pc:sldChg chg="del">
        <pc:chgData name="Vivek Gohil" userId="8f3e33861dddeea9" providerId="LiveId" clId="{006E7C5B-0A9D-4E06-A0D6-024E6ADA25A4}" dt="2022-04-24T11:19:49.564" v="1597" actId="47"/>
        <pc:sldMkLst>
          <pc:docMk/>
          <pc:sldMk cId="399633662" sldId="266"/>
        </pc:sldMkLst>
      </pc:sldChg>
      <pc:sldChg chg="del">
        <pc:chgData name="Vivek Gohil" userId="8f3e33861dddeea9" providerId="LiveId" clId="{006E7C5B-0A9D-4E06-A0D6-024E6ADA25A4}" dt="2022-04-24T11:19:49.564" v="1597" actId="47"/>
        <pc:sldMkLst>
          <pc:docMk/>
          <pc:sldMk cId="1282889473" sldId="267"/>
        </pc:sldMkLst>
      </pc:sldChg>
      <pc:sldChg chg="del">
        <pc:chgData name="Vivek Gohil" userId="8f3e33861dddeea9" providerId="LiveId" clId="{006E7C5B-0A9D-4E06-A0D6-024E6ADA25A4}" dt="2022-04-24T11:19:49.564" v="1597" actId="47"/>
        <pc:sldMkLst>
          <pc:docMk/>
          <pc:sldMk cId="2629719438" sldId="268"/>
        </pc:sldMkLst>
      </pc:sldChg>
      <pc:sldChg chg="del">
        <pc:chgData name="Vivek Gohil" userId="8f3e33861dddeea9" providerId="LiveId" clId="{006E7C5B-0A9D-4E06-A0D6-024E6ADA25A4}" dt="2022-04-24T11:19:49.564" v="1597" actId="47"/>
        <pc:sldMkLst>
          <pc:docMk/>
          <pc:sldMk cId="1103966206" sldId="269"/>
        </pc:sldMkLst>
      </pc:sldChg>
      <pc:sldChg chg="del">
        <pc:chgData name="Vivek Gohil" userId="8f3e33861dddeea9" providerId="LiveId" clId="{006E7C5B-0A9D-4E06-A0D6-024E6ADA25A4}" dt="2022-04-24T11:19:49.564" v="1597" actId="47"/>
        <pc:sldMkLst>
          <pc:docMk/>
          <pc:sldMk cId="2878350301" sldId="270"/>
        </pc:sldMkLst>
      </pc:sldChg>
      <pc:sldChg chg="del">
        <pc:chgData name="Vivek Gohil" userId="8f3e33861dddeea9" providerId="LiveId" clId="{006E7C5B-0A9D-4E06-A0D6-024E6ADA25A4}" dt="2022-04-24T11:19:49.564" v="1597" actId="47"/>
        <pc:sldMkLst>
          <pc:docMk/>
          <pc:sldMk cId="970996347" sldId="271"/>
        </pc:sldMkLst>
      </pc:sldChg>
      <pc:sldChg chg="del">
        <pc:chgData name="Vivek Gohil" userId="8f3e33861dddeea9" providerId="LiveId" clId="{006E7C5B-0A9D-4E06-A0D6-024E6ADA25A4}" dt="2022-04-24T11:19:49.564" v="1597" actId="47"/>
        <pc:sldMkLst>
          <pc:docMk/>
          <pc:sldMk cId="1628092572" sldId="272"/>
        </pc:sldMkLst>
      </pc:sldChg>
      <pc:sldChg chg="addSp modSp new mod modAnim">
        <pc:chgData name="Vivek Gohil" userId="8f3e33861dddeea9" providerId="LiveId" clId="{006E7C5B-0A9D-4E06-A0D6-024E6ADA25A4}" dt="2022-04-25T03:54:45.046" v="18053"/>
        <pc:sldMkLst>
          <pc:docMk/>
          <pc:sldMk cId="1178649361" sldId="273"/>
        </pc:sldMkLst>
        <pc:spChg chg="mod">
          <ac:chgData name="Vivek Gohil" userId="8f3e33861dddeea9" providerId="LiveId" clId="{006E7C5B-0A9D-4E06-A0D6-024E6ADA25A4}" dt="2022-04-23T06:07:28.980" v="15" actId="20577"/>
          <ac:spMkLst>
            <pc:docMk/>
            <pc:sldMk cId="1178649361" sldId="273"/>
            <ac:spMk id="2" creationId="{80E2F0C2-AD80-4F8C-A279-612A7A6C11B8}"/>
          </ac:spMkLst>
        </pc:spChg>
        <pc:spChg chg="mod">
          <ac:chgData name="Vivek Gohil" userId="8f3e33861dddeea9" providerId="LiveId" clId="{006E7C5B-0A9D-4E06-A0D6-024E6ADA25A4}" dt="2022-04-23T06:29:21.867" v="650" actId="20577"/>
          <ac:spMkLst>
            <pc:docMk/>
            <pc:sldMk cId="1178649361" sldId="273"/>
            <ac:spMk id="3" creationId="{074E3FAB-241C-43F2-8FC2-A9F989B4E5CD}"/>
          </ac:spMkLst>
        </pc:spChg>
        <pc:spChg chg="add mod">
          <ac:chgData name="Vivek Gohil" userId="8f3e33861dddeea9" providerId="LiveId" clId="{006E7C5B-0A9D-4E06-A0D6-024E6ADA25A4}" dt="2022-04-23T06:29:27.308" v="651" actId="1076"/>
          <ac:spMkLst>
            <pc:docMk/>
            <pc:sldMk cId="1178649361" sldId="273"/>
            <ac:spMk id="4" creationId="{C217F4A4-DCDA-456C-950B-414D6E094533}"/>
          </ac:spMkLst>
        </pc:spChg>
      </pc:sldChg>
      <pc:sldChg chg="modSp new mod modAnim">
        <pc:chgData name="Vivek Gohil" userId="8f3e33861dddeea9" providerId="LiveId" clId="{006E7C5B-0A9D-4E06-A0D6-024E6ADA25A4}" dt="2022-04-25T03:54:54.543" v="18055"/>
        <pc:sldMkLst>
          <pc:docMk/>
          <pc:sldMk cId="729582269" sldId="274"/>
        </pc:sldMkLst>
        <pc:spChg chg="mod">
          <ac:chgData name="Vivek Gohil" userId="8f3e33861dddeea9" providerId="LiveId" clId="{006E7C5B-0A9D-4E06-A0D6-024E6ADA25A4}" dt="2022-04-23T06:25:52.397" v="317"/>
          <ac:spMkLst>
            <pc:docMk/>
            <pc:sldMk cId="729582269" sldId="274"/>
            <ac:spMk id="2" creationId="{3592AFB4-1A95-4BF5-A758-3982E9FA311A}"/>
          </ac:spMkLst>
        </pc:spChg>
        <pc:spChg chg="mod">
          <ac:chgData name="Vivek Gohil" userId="8f3e33861dddeea9" providerId="LiveId" clId="{006E7C5B-0A9D-4E06-A0D6-024E6ADA25A4}" dt="2022-04-23T06:28:10.498" v="563" actId="20577"/>
          <ac:spMkLst>
            <pc:docMk/>
            <pc:sldMk cId="729582269" sldId="274"/>
            <ac:spMk id="3" creationId="{9FFDAE53-F307-4874-B39C-D9C2F3D0E2D9}"/>
          </ac:spMkLst>
        </pc:spChg>
      </pc:sldChg>
      <pc:sldChg chg="modSp new mod modAnim">
        <pc:chgData name="Vivek Gohil" userId="8f3e33861dddeea9" providerId="LiveId" clId="{006E7C5B-0A9D-4E06-A0D6-024E6ADA25A4}" dt="2022-04-25T03:55:01.384" v="18057"/>
        <pc:sldMkLst>
          <pc:docMk/>
          <pc:sldMk cId="2988988400" sldId="275"/>
        </pc:sldMkLst>
        <pc:spChg chg="mod">
          <ac:chgData name="Vivek Gohil" userId="8f3e33861dddeea9" providerId="LiveId" clId="{006E7C5B-0A9D-4E06-A0D6-024E6ADA25A4}" dt="2022-04-23T06:29:47.383" v="653"/>
          <ac:spMkLst>
            <pc:docMk/>
            <pc:sldMk cId="2988988400" sldId="275"/>
            <ac:spMk id="2" creationId="{FBD0A256-97C5-4A62-980C-CF8E38818769}"/>
          </ac:spMkLst>
        </pc:spChg>
        <pc:spChg chg="mod">
          <ac:chgData name="Vivek Gohil" userId="8f3e33861dddeea9" providerId="LiveId" clId="{006E7C5B-0A9D-4E06-A0D6-024E6ADA25A4}" dt="2022-04-23T06:31:59.796" v="915" actId="20577"/>
          <ac:spMkLst>
            <pc:docMk/>
            <pc:sldMk cId="2988988400" sldId="275"/>
            <ac:spMk id="3" creationId="{D520ED2F-54C4-4689-8035-94D999A419A0}"/>
          </ac:spMkLst>
        </pc:spChg>
      </pc:sldChg>
      <pc:sldChg chg="addSp delSp modSp new mod modAnim chgLayout">
        <pc:chgData name="Vivek Gohil" userId="8f3e33861dddeea9" providerId="LiveId" clId="{006E7C5B-0A9D-4E06-A0D6-024E6ADA25A4}" dt="2022-04-25T03:55:06.242" v="18058"/>
        <pc:sldMkLst>
          <pc:docMk/>
          <pc:sldMk cId="2925618372" sldId="276"/>
        </pc:sldMkLst>
        <pc:spChg chg="mod ord">
          <ac:chgData name="Vivek Gohil" userId="8f3e33861dddeea9" providerId="LiveId" clId="{006E7C5B-0A9D-4E06-A0D6-024E6ADA25A4}" dt="2022-04-23T06:41:37.004" v="940" actId="700"/>
          <ac:spMkLst>
            <pc:docMk/>
            <pc:sldMk cId="2925618372" sldId="276"/>
            <ac:spMk id="2" creationId="{BA0D2D63-A95B-4CA5-A6AF-B086354C1D11}"/>
          </ac:spMkLst>
        </pc:spChg>
        <pc:spChg chg="del">
          <ac:chgData name="Vivek Gohil" userId="8f3e33861dddeea9" providerId="LiveId" clId="{006E7C5B-0A9D-4E06-A0D6-024E6ADA25A4}" dt="2022-04-23T06:34:16.413" v="925" actId="478"/>
          <ac:spMkLst>
            <pc:docMk/>
            <pc:sldMk cId="2925618372" sldId="276"/>
            <ac:spMk id="3" creationId="{A0198FBB-BC40-4875-8298-14A6F1D6E38E}"/>
          </ac:spMkLst>
        </pc:spChg>
        <pc:spChg chg="add del mod ord">
          <ac:chgData name="Vivek Gohil" userId="8f3e33861dddeea9" providerId="LiveId" clId="{006E7C5B-0A9D-4E06-A0D6-024E6ADA25A4}" dt="2022-04-23T06:41:39.286" v="941"/>
          <ac:spMkLst>
            <pc:docMk/>
            <pc:sldMk cId="2925618372" sldId="276"/>
            <ac:spMk id="10" creationId="{37A94A93-1E0E-4993-B7D8-6EEF59004AF8}"/>
          </ac:spMkLst>
        </pc:spChg>
        <pc:picChg chg="add del mod">
          <ac:chgData name="Vivek Gohil" userId="8f3e33861dddeea9" providerId="LiveId" clId="{006E7C5B-0A9D-4E06-A0D6-024E6ADA25A4}" dt="2022-04-23T06:35:28.761" v="931" actId="478"/>
          <ac:picMkLst>
            <pc:docMk/>
            <pc:sldMk cId="2925618372" sldId="276"/>
            <ac:picMk id="5" creationId="{948D199B-ECCA-477B-A506-2BBD3B956966}"/>
          </ac:picMkLst>
        </pc:picChg>
        <pc:picChg chg="add del mod">
          <ac:chgData name="Vivek Gohil" userId="8f3e33861dddeea9" providerId="LiveId" clId="{006E7C5B-0A9D-4E06-A0D6-024E6ADA25A4}" dt="2022-04-23T06:35:23.379" v="930" actId="478"/>
          <ac:picMkLst>
            <pc:docMk/>
            <pc:sldMk cId="2925618372" sldId="276"/>
            <ac:picMk id="7" creationId="{6E03296B-9204-4B11-B9AB-F1685F38CCCA}"/>
          </ac:picMkLst>
        </pc:picChg>
        <pc:picChg chg="add del mod modCrop">
          <ac:chgData name="Vivek Gohil" userId="8f3e33861dddeea9" providerId="LiveId" clId="{006E7C5B-0A9D-4E06-A0D6-024E6ADA25A4}" dt="2022-04-23T06:41:34.077" v="939" actId="21"/>
          <ac:picMkLst>
            <pc:docMk/>
            <pc:sldMk cId="2925618372" sldId="276"/>
            <ac:picMk id="9" creationId="{01B056F1-C07F-4624-81FF-E984953FFF7C}"/>
          </ac:picMkLst>
        </pc:picChg>
        <pc:picChg chg="add mod">
          <ac:chgData name="Vivek Gohil" userId="8f3e33861dddeea9" providerId="LiveId" clId="{006E7C5B-0A9D-4E06-A0D6-024E6ADA25A4}" dt="2022-04-23T06:41:39.286" v="941"/>
          <ac:picMkLst>
            <pc:docMk/>
            <pc:sldMk cId="2925618372" sldId="276"/>
            <ac:picMk id="11" creationId="{F84A7227-ECB5-4CDA-B34B-8DEDC123773B}"/>
          </ac:picMkLst>
        </pc:picChg>
      </pc:sldChg>
      <pc:sldChg chg="addSp delSp modSp new mod modAnim">
        <pc:chgData name="Vivek Gohil" userId="8f3e33861dddeea9" providerId="LiveId" clId="{006E7C5B-0A9D-4E06-A0D6-024E6ADA25A4}" dt="2022-04-25T03:55:09.476" v="18059"/>
        <pc:sldMkLst>
          <pc:docMk/>
          <pc:sldMk cId="3693879676" sldId="277"/>
        </pc:sldMkLst>
        <pc:spChg chg="mod">
          <ac:chgData name="Vivek Gohil" userId="8f3e33861dddeea9" providerId="LiveId" clId="{006E7C5B-0A9D-4E06-A0D6-024E6ADA25A4}" dt="2022-04-23T06:40:58.749" v="937"/>
          <ac:spMkLst>
            <pc:docMk/>
            <pc:sldMk cId="3693879676" sldId="277"/>
            <ac:spMk id="2" creationId="{F4E33C7A-1631-406E-9B08-B32DEA76E85B}"/>
          </ac:spMkLst>
        </pc:spChg>
        <pc:spChg chg="del">
          <ac:chgData name="Vivek Gohil" userId="8f3e33861dddeea9" providerId="LiveId" clId="{006E7C5B-0A9D-4E06-A0D6-024E6ADA25A4}" dt="2022-04-23T06:41:29.788" v="938" actId="22"/>
          <ac:spMkLst>
            <pc:docMk/>
            <pc:sldMk cId="3693879676" sldId="277"/>
            <ac:spMk id="3" creationId="{E1BAE74F-C2FB-466B-B5ED-F1A1F19616B1}"/>
          </ac:spMkLst>
        </pc:spChg>
        <pc:spChg chg="add del mod">
          <ac:chgData name="Vivek Gohil" userId="8f3e33861dddeea9" providerId="LiveId" clId="{006E7C5B-0A9D-4E06-A0D6-024E6ADA25A4}" dt="2022-04-23T06:42:07.524" v="944"/>
          <ac:spMkLst>
            <pc:docMk/>
            <pc:sldMk cId="3693879676" sldId="277"/>
            <ac:spMk id="7" creationId="{287C7EE8-22F0-484B-90BE-68CBD958FE72}"/>
          </ac:spMkLst>
        </pc:spChg>
        <pc:picChg chg="add del mod ord modCrop">
          <ac:chgData name="Vivek Gohil" userId="8f3e33861dddeea9" providerId="LiveId" clId="{006E7C5B-0A9D-4E06-A0D6-024E6ADA25A4}" dt="2022-04-23T06:42:03.253" v="943" actId="21"/>
          <ac:picMkLst>
            <pc:docMk/>
            <pc:sldMk cId="3693879676" sldId="277"/>
            <ac:picMk id="5" creationId="{2FC129AC-4A96-4F2B-8F26-42234EF1DBBA}"/>
          </ac:picMkLst>
        </pc:picChg>
        <pc:picChg chg="add mod">
          <ac:chgData name="Vivek Gohil" userId="8f3e33861dddeea9" providerId="LiveId" clId="{006E7C5B-0A9D-4E06-A0D6-024E6ADA25A4}" dt="2022-04-23T06:42:07.524" v="944"/>
          <ac:picMkLst>
            <pc:docMk/>
            <pc:sldMk cId="3693879676" sldId="277"/>
            <ac:picMk id="8" creationId="{620A2796-5F80-4181-AF02-DB551F1DEEEC}"/>
          </ac:picMkLst>
        </pc:picChg>
      </pc:sldChg>
      <pc:sldChg chg="addSp delSp modSp new mod modAnim">
        <pc:chgData name="Vivek Gohil" userId="8f3e33861dddeea9" providerId="LiveId" clId="{006E7C5B-0A9D-4E06-A0D6-024E6ADA25A4}" dt="2022-04-25T03:55:13.582" v="18060"/>
        <pc:sldMkLst>
          <pc:docMk/>
          <pc:sldMk cId="22282658" sldId="278"/>
        </pc:sldMkLst>
        <pc:spChg chg="mod">
          <ac:chgData name="Vivek Gohil" userId="8f3e33861dddeea9" providerId="LiveId" clId="{006E7C5B-0A9D-4E06-A0D6-024E6ADA25A4}" dt="2022-04-23T06:43:17.507" v="946"/>
          <ac:spMkLst>
            <pc:docMk/>
            <pc:sldMk cId="22282658" sldId="278"/>
            <ac:spMk id="2" creationId="{A6A98297-6B66-49E4-B22E-953A13498F95}"/>
          </ac:spMkLst>
        </pc:spChg>
        <pc:spChg chg="del">
          <ac:chgData name="Vivek Gohil" userId="8f3e33861dddeea9" providerId="LiveId" clId="{006E7C5B-0A9D-4E06-A0D6-024E6ADA25A4}" dt="2022-04-23T06:44:39.699" v="947" actId="22"/>
          <ac:spMkLst>
            <pc:docMk/>
            <pc:sldMk cId="22282658" sldId="278"/>
            <ac:spMk id="3" creationId="{5E950405-23EA-4137-85E2-8310C72D5679}"/>
          </ac:spMkLst>
        </pc:spChg>
        <pc:spChg chg="add del mod">
          <ac:chgData name="Vivek Gohil" userId="8f3e33861dddeea9" providerId="LiveId" clId="{006E7C5B-0A9D-4E06-A0D6-024E6ADA25A4}" dt="2022-04-23T06:44:54.018" v="950"/>
          <ac:spMkLst>
            <pc:docMk/>
            <pc:sldMk cId="22282658" sldId="278"/>
            <ac:spMk id="7" creationId="{5A086F4F-0FC6-4A65-A2FE-3086DC699190}"/>
          </ac:spMkLst>
        </pc:spChg>
        <pc:picChg chg="add del mod ord modCrop">
          <ac:chgData name="Vivek Gohil" userId="8f3e33861dddeea9" providerId="LiveId" clId="{006E7C5B-0A9D-4E06-A0D6-024E6ADA25A4}" dt="2022-04-23T06:44:52.803" v="949" actId="21"/>
          <ac:picMkLst>
            <pc:docMk/>
            <pc:sldMk cId="22282658" sldId="278"/>
            <ac:picMk id="5" creationId="{C57E84E2-ACB7-404D-B3DF-2B53EFB423C0}"/>
          </ac:picMkLst>
        </pc:picChg>
        <pc:picChg chg="add mod">
          <ac:chgData name="Vivek Gohil" userId="8f3e33861dddeea9" providerId="LiveId" clId="{006E7C5B-0A9D-4E06-A0D6-024E6ADA25A4}" dt="2022-04-23T06:44:54.018" v="950"/>
          <ac:picMkLst>
            <pc:docMk/>
            <pc:sldMk cId="22282658" sldId="278"/>
            <ac:picMk id="8" creationId="{89C400D3-953C-4D1C-BB47-8B7081D0186B}"/>
          </ac:picMkLst>
        </pc:picChg>
      </pc:sldChg>
      <pc:sldChg chg="addSp delSp modSp new mod modAnim">
        <pc:chgData name="Vivek Gohil" userId="8f3e33861dddeea9" providerId="LiveId" clId="{006E7C5B-0A9D-4E06-A0D6-024E6ADA25A4}" dt="2022-04-25T03:55:17.044" v="18061"/>
        <pc:sldMkLst>
          <pc:docMk/>
          <pc:sldMk cId="3538728997" sldId="279"/>
        </pc:sldMkLst>
        <pc:spChg chg="mod">
          <ac:chgData name="Vivek Gohil" userId="8f3e33861dddeea9" providerId="LiveId" clId="{006E7C5B-0A9D-4E06-A0D6-024E6ADA25A4}" dt="2022-04-23T06:47:10.276" v="955" actId="20577"/>
          <ac:spMkLst>
            <pc:docMk/>
            <pc:sldMk cId="3538728997" sldId="279"/>
            <ac:spMk id="2" creationId="{881FBD12-DB34-4BDF-B3F2-72B9CE455DFF}"/>
          </ac:spMkLst>
        </pc:spChg>
        <pc:spChg chg="del">
          <ac:chgData name="Vivek Gohil" userId="8f3e33861dddeea9" providerId="LiveId" clId="{006E7C5B-0A9D-4E06-A0D6-024E6ADA25A4}" dt="2022-04-23T06:47:04.874" v="952" actId="22"/>
          <ac:spMkLst>
            <pc:docMk/>
            <pc:sldMk cId="3538728997" sldId="279"/>
            <ac:spMk id="3" creationId="{2C6CB532-06BB-4B80-8E84-A5375C162BB9}"/>
          </ac:spMkLst>
        </pc:spChg>
        <pc:picChg chg="add mod ord">
          <ac:chgData name="Vivek Gohil" userId="8f3e33861dddeea9" providerId="LiveId" clId="{006E7C5B-0A9D-4E06-A0D6-024E6ADA25A4}" dt="2022-04-23T06:48:44.397" v="965" actId="1076"/>
          <ac:picMkLst>
            <pc:docMk/>
            <pc:sldMk cId="3538728997" sldId="279"/>
            <ac:picMk id="5" creationId="{48E74EA8-112B-437B-B35F-B370FBDF9F9C}"/>
          </ac:picMkLst>
        </pc:picChg>
      </pc:sldChg>
      <pc:sldChg chg="addSp delSp modSp new mod modAnim">
        <pc:chgData name="Vivek Gohil" userId="8f3e33861dddeea9" providerId="LiveId" clId="{006E7C5B-0A9D-4E06-A0D6-024E6ADA25A4}" dt="2022-04-25T03:55:23.760" v="18062"/>
        <pc:sldMkLst>
          <pc:docMk/>
          <pc:sldMk cId="2789704553" sldId="280"/>
        </pc:sldMkLst>
        <pc:spChg chg="mod">
          <ac:chgData name="Vivek Gohil" userId="8f3e33861dddeea9" providerId="LiveId" clId="{006E7C5B-0A9D-4E06-A0D6-024E6ADA25A4}" dt="2022-04-23T06:49:58.754" v="969" actId="20577"/>
          <ac:spMkLst>
            <pc:docMk/>
            <pc:sldMk cId="2789704553" sldId="280"/>
            <ac:spMk id="2" creationId="{70917ED4-46A7-4B26-ABFA-3952F63FAF6F}"/>
          </ac:spMkLst>
        </pc:spChg>
        <pc:spChg chg="del">
          <ac:chgData name="Vivek Gohil" userId="8f3e33861dddeea9" providerId="LiveId" clId="{006E7C5B-0A9D-4E06-A0D6-024E6ADA25A4}" dt="2022-04-23T06:50:18.525" v="970" actId="22"/>
          <ac:spMkLst>
            <pc:docMk/>
            <pc:sldMk cId="2789704553" sldId="280"/>
            <ac:spMk id="3" creationId="{853A2FAB-B6F4-4C2B-BD24-8DF3E3BB920E}"/>
          </ac:spMkLst>
        </pc:spChg>
        <pc:spChg chg="add del mod">
          <ac:chgData name="Vivek Gohil" userId="8f3e33861dddeea9" providerId="LiveId" clId="{006E7C5B-0A9D-4E06-A0D6-024E6ADA25A4}" dt="2022-04-23T06:53:10.607" v="978"/>
          <ac:spMkLst>
            <pc:docMk/>
            <pc:sldMk cId="2789704553" sldId="280"/>
            <ac:spMk id="9" creationId="{CE9F2941-7FAB-42B9-93FC-BD5E3463904B}"/>
          </ac:spMkLst>
        </pc:spChg>
        <pc:picChg chg="add del mod ord">
          <ac:chgData name="Vivek Gohil" userId="8f3e33861dddeea9" providerId="LiveId" clId="{006E7C5B-0A9D-4E06-A0D6-024E6ADA25A4}" dt="2022-04-23T06:53:09.126" v="977" actId="478"/>
          <ac:picMkLst>
            <pc:docMk/>
            <pc:sldMk cId="2789704553" sldId="280"/>
            <ac:picMk id="5" creationId="{5E19363F-A728-411F-9121-151070451A6E}"/>
          </ac:picMkLst>
        </pc:picChg>
        <pc:picChg chg="add del mod">
          <ac:chgData name="Vivek Gohil" userId="8f3e33861dddeea9" providerId="LiveId" clId="{006E7C5B-0A9D-4E06-A0D6-024E6ADA25A4}" dt="2022-04-23T06:53:07.623" v="976" actId="21"/>
          <ac:picMkLst>
            <pc:docMk/>
            <pc:sldMk cId="2789704553" sldId="280"/>
            <ac:picMk id="7" creationId="{F7318082-A100-45AA-BA5C-C5B2600A326F}"/>
          </ac:picMkLst>
        </pc:picChg>
        <pc:picChg chg="add mod">
          <ac:chgData name="Vivek Gohil" userId="8f3e33861dddeea9" providerId="LiveId" clId="{006E7C5B-0A9D-4E06-A0D6-024E6ADA25A4}" dt="2022-04-23T06:53:21.829" v="979" actId="14100"/>
          <ac:picMkLst>
            <pc:docMk/>
            <pc:sldMk cId="2789704553" sldId="280"/>
            <ac:picMk id="10" creationId="{F701B0CF-C82C-4977-9ED9-36C4729C1EB4}"/>
          </ac:picMkLst>
        </pc:picChg>
      </pc:sldChg>
      <pc:sldChg chg="modSp new mod modAnim">
        <pc:chgData name="Vivek Gohil" userId="8f3e33861dddeea9" providerId="LiveId" clId="{006E7C5B-0A9D-4E06-A0D6-024E6ADA25A4}" dt="2022-04-25T03:55:32.501" v="18064"/>
        <pc:sldMkLst>
          <pc:docMk/>
          <pc:sldMk cId="2951361279" sldId="281"/>
        </pc:sldMkLst>
        <pc:spChg chg="mod">
          <ac:chgData name="Vivek Gohil" userId="8f3e33861dddeea9" providerId="LiveId" clId="{006E7C5B-0A9D-4E06-A0D6-024E6ADA25A4}" dt="2022-04-23T06:53:56.908" v="1002" actId="20577"/>
          <ac:spMkLst>
            <pc:docMk/>
            <pc:sldMk cId="2951361279" sldId="281"/>
            <ac:spMk id="2" creationId="{AA1D5418-43F5-4DAD-8132-1C110EE59A0E}"/>
          </ac:spMkLst>
        </pc:spChg>
        <pc:spChg chg="mod">
          <ac:chgData name="Vivek Gohil" userId="8f3e33861dddeea9" providerId="LiveId" clId="{006E7C5B-0A9D-4E06-A0D6-024E6ADA25A4}" dt="2022-04-23T06:58:46.238" v="1438" actId="20577"/>
          <ac:spMkLst>
            <pc:docMk/>
            <pc:sldMk cId="2951361279" sldId="281"/>
            <ac:spMk id="3" creationId="{31BC14A8-3E45-4689-B6A2-9EDBE088FB09}"/>
          </ac:spMkLst>
        </pc:spChg>
      </pc:sldChg>
      <pc:sldChg chg="addSp delSp modSp new mod modAnim">
        <pc:chgData name="Vivek Gohil" userId="8f3e33861dddeea9" providerId="LiveId" clId="{006E7C5B-0A9D-4E06-A0D6-024E6ADA25A4}" dt="2022-04-25T03:55:35.585" v="18065"/>
        <pc:sldMkLst>
          <pc:docMk/>
          <pc:sldMk cId="1308031357" sldId="282"/>
        </pc:sldMkLst>
        <pc:spChg chg="mod">
          <ac:chgData name="Vivek Gohil" userId="8f3e33861dddeea9" providerId="LiveId" clId="{006E7C5B-0A9D-4E06-A0D6-024E6ADA25A4}" dt="2022-04-23T07:18:07.755" v="1451" actId="20577"/>
          <ac:spMkLst>
            <pc:docMk/>
            <pc:sldMk cId="1308031357" sldId="282"/>
            <ac:spMk id="2" creationId="{D041148C-43E0-4443-A9C3-14FCDE872000}"/>
          </ac:spMkLst>
        </pc:spChg>
        <pc:spChg chg="del">
          <ac:chgData name="Vivek Gohil" userId="8f3e33861dddeea9" providerId="LiveId" clId="{006E7C5B-0A9D-4E06-A0D6-024E6ADA25A4}" dt="2022-04-23T07:18:01.610" v="1440" actId="22"/>
          <ac:spMkLst>
            <pc:docMk/>
            <pc:sldMk cId="1308031357" sldId="282"/>
            <ac:spMk id="3" creationId="{8500BAEB-B6FF-42C5-9649-94E629CF4428}"/>
          </ac:spMkLst>
        </pc:spChg>
        <pc:picChg chg="add mod ord">
          <ac:chgData name="Vivek Gohil" userId="8f3e33861dddeea9" providerId="LiveId" clId="{006E7C5B-0A9D-4E06-A0D6-024E6ADA25A4}" dt="2022-04-23T07:18:01.610" v="1440" actId="22"/>
          <ac:picMkLst>
            <pc:docMk/>
            <pc:sldMk cId="1308031357" sldId="282"/>
            <ac:picMk id="5" creationId="{8A9B8AF4-88CA-452A-89D7-8283D3A4BF9D}"/>
          </ac:picMkLst>
        </pc:picChg>
      </pc:sldChg>
      <pc:sldChg chg="addSp modSp new mod modAnim">
        <pc:chgData name="Vivek Gohil" userId="8f3e33861dddeea9" providerId="LiveId" clId="{006E7C5B-0A9D-4E06-A0D6-024E6ADA25A4}" dt="2022-04-25T03:55:44.425" v="18067"/>
        <pc:sldMkLst>
          <pc:docMk/>
          <pc:sldMk cId="3083550487" sldId="283"/>
        </pc:sldMkLst>
        <pc:spChg chg="mod">
          <ac:chgData name="Vivek Gohil" userId="8f3e33861dddeea9" providerId="LiveId" clId="{006E7C5B-0A9D-4E06-A0D6-024E6ADA25A4}" dt="2022-04-24T11:14:06.769" v="1466" actId="20577"/>
          <ac:spMkLst>
            <pc:docMk/>
            <pc:sldMk cId="3083550487" sldId="283"/>
            <ac:spMk id="2" creationId="{37379085-8894-4D00-B164-2FECD7E8281D}"/>
          </ac:spMkLst>
        </pc:spChg>
        <pc:spChg chg="mod">
          <ac:chgData name="Vivek Gohil" userId="8f3e33861dddeea9" providerId="LiveId" clId="{006E7C5B-0A9D-4E06-A0D6-024E6ADA25A4}" dt="2022-04-24T11:15:09.875" v="1585" actId="33524"/>
          <ac:spMkLst>
            <pc:docMk/>
            <pc:sldMk cId="3083550487" sldId="283"/>
            <ac:spMk id="3" creationId="{A145ADEA-6A37-407E-B3E0-5BE3C3769D0C}"/>
          </ac:spMkLst>
        </pc:spChg>
        <pc:spChg chg="add mod">
          <ac:chgData name="Vivek Gohil" userId="8f3e33861dddeea9" providerId="LiveId" clId="{006E7C5B-0A9D-4E06-A0D6-024E6ADA25A4}" dt="2022-04-24T11:17:37.184" v="1591" actId="1076"/>
          <ac:spMkLst>
            <pc:docMk/>
            <pc:sldMk cId="3083550487" sldId="283"/>
            <ac:spMk id="4" creationId="{C9FFBC42-85EE-4BBC-A0A7-ABD4D1C1A40E}"/>
          </ac:spMkLst>
        </pc:spChg>
      </pc:sldChg>
      <pc:sldChg chg="modSp new mod modAnim">
        <pc:chgData name="Vivek Gohil" userId="8f3e33861dddeea9" providerId="LiveId" clId="{006E7C5B-0A9D-4E06-A0D6-024E6ADA25A4}" dt="2022-04-25T03:55:50.964" v="18069"/>
        <pc:sldMkLst>
          <pc:docMk/>
          <pc:sldMk cId="2019846723" sldId="284"/>
        </pc:sldMkLst>
        <pc:spChg chg="mod">
          <ac:chgData name="Vivek Gohil" userId="8f3e33861dddeea9" providerId="LiveId" clId="{006E7C5B-0A9D-4E06-A0D6-024E6ADA25A4}" dt="2022-04-24T11:20:22.588" v="1623"/>
          <ac:spMkLst>
            <pc:docMk/>
            <pc:sldMk cId="2019846723" sldId="284"/>
            <ac:spMk id="2" creationId="{ED18CE67-D94A-4969-8B2E-EFD4C79DB1C1}"/>
          </ac:spMkLst>
        </pc:spChg>
        <pc:spChg chg="mod">
          <ac:chgData name="Vivek Gohil" userId="8f3e33861dddeea9" providerId="LiveId" clId="{006E7C5B-0A9D-4E06-A0D6-024E6ADA25A4}" dt="2022-04-24T11:24:44.075" v="2192" actId="33524"/>
          <ac:spMkLst>
            <pc:docMk/>
            <pc:sldMk cId="2019846723" sldId="284"/>
            <ac:spMk id="3" creationId="{08116B9E-EFF6-4CF3-9C38-F6059C4755B4}"/>
          </ac:spMkLst>
        </pc:spChg>
      </pc:sldChg>
      <pc:sldChg chg="addSp delSp modSp new mod modAnim">
        <pc:chgData name="Vivek Gohil" userId="8f3e33861dddeea9" providerId="LiveId" clId="{006E7C5B-0A9D-4E06-A0D6-024E6ADA25A4}" dt="2022-04-25T03:55:53.956" v="18070"/>
        <pc:sldMkLst>
          <pc:docMk/>
          <pc:sldMk cId="1952859092" sldId="285"/>
        </pc:sldMkLst>
        <pc:spChg chg="mod">
          <ac:chgData name="Vivek Gohil" userId="8f3e33861dddeea9" providerId="LiveId" clId="{006E7C5B-0A9D-4E06-A0D6-024E6ADA25A4}" dt="2022-04-24T11:38:58.508" v="2209"/>
          <ac:spMkLst>
            <pc:docMk/>
            <pc:sldMk cId="1952859092" sldId="285"/>
            <ac:spMk id="2" creationId="{417543AB-0719-45DA-B39A-892B717D3579}"/>
          </ac:spMkLst>
        </pc:spChg>
        <pc:spChg chg="del mod">
          <ac:chgData name="Vivek Gohil" userId="8f3e33861dddeea9" providerId="LiveId" clId="{006E7C5B-0A9D-4E06-A0D6-024E6ADA25A4}" dt="2022-04-24T11:37:44.284" v="2203"/>
          <ac:spMkLst>
            <pc:docMk/>
            <pc:sldMk cId="1952859092" sldId="285"/>
            <ac:spMk id="3" creationId="{649C459E-116C-4416-8989-F6380BA1620B}"/>
          </ac:spMkLst>
        </pc:spChg>
        <pc:spChg chg="add del mod">
          <ac:chgData name="Vivek Gohil" userId="8f3e33861dddeea9" providerId="LiveId" clId="{006E7C5B-0A9D-4E06-A0D6-024E6ADA25A4}" dt="2022-04-24T11:38:51.440" v="2208" actId="22"/>
          <ac:spMkLst>
            <pc:docMk/>
            <pc:sldMk cId="1952859092" sldId="285"/>
            <ac:spMk id="9" creationId="{79A681FD-2DCE-4605-97A2-F0949BF16601}"/>
          </ac:spMkLst>
        </pc:spChg>
        <pc:picChg chg="add del mod">
          <ac:chgData name="Vivek Gohil" userId="8f3e33861dddeea9" providerId="LiveId" clId="{006E7C5B-0A9D-4E06-A0D6-024E6ADA25A4}" dt="2022-04-24T11:30:05.496" v="2200" actId="478"/>
          <ac:picMkLst>
            <pc:docMk/>
            <pc:sldMk cId="1952859092" sldId="285"/>
            <ac:picMk id="5" creationId="{96499CA1-5719-40CB-A88E-929B0AFA3766}"/>
          </ac:picMkLst>
        </pc:picChg>
        <pc:picChg chg="add del mod modCrop">
          <ac:chgData name="Vivek Gohil" userId="8f3e33861dddeea9" providerId="LiveId" clId="{006E7C5B-0A9D-4E06-A0D6-024E6ADA25A4}" dt="2022-04-24T11:38:03.420" v="2207" actId="478"/>
          <ac:picMkLst>
            <pc:docMk/>
            <pc:sldMk cId="1952859092" sldId="285"/>
            <ac:picMk id="7" creationId="{71066A98-0C1C-4D23-BBDE-8DE1DAC0334C}"/>
          </ac:picMkLst>
        </pc:picChg>
        <pc:picChg chg="add mod ord">
          <ac:chgData name="Vivek Gohil" userId="8f3e33861dddeea9" providerId="LiveId" clId="{006E7C5B-0A9D-4E06-A0D6-024E6ADA25A4}" dt="2022-04-24T11:38:51.440" v="2208" actId="22"/>
          <ac:picMkLst>
            <pc:docMk/>
            <pc:sldMk cId="1952859092" sldId="285"/>
            <ac:picMk id="11" creationId="{51D309D8-6BFC-4155-8DB4-00F597561B71}"/>
          </ac:picMkLst>
        </pc:picChg>
      </pc:sldChg>
      <pc:sldChg chg="modSp new mod modAnim">
        <pc:chgData name="Vivek Gohil" userId="8f3e33861dddeea9" providerId="LiveId" clId="{006E7C5B-0A9D-4E06-A0D6-024E6ADA25A4}" dt="2022-04-25T03:56:02.467" v="18072"/>
        <pc:sldMkLst>
          <pc:docMk/>
          <pc:sldMk cId="443529766" sldId="286"/>
        </pc:sldMkLst>
        <pc:spChg chg="mod">
          <ac:chgData name="Vivek Gohil" userId="8f3e33861dddeea9" providerId="LiveId" clId="{006E7C5B-0A9D-4E06-A0D6-024E6ADA25A4}" dt="2022-04-24T11:39:46.985" v="2211"/>
          <ac:spMkLst>
            <pc:docMk/>
            <pc:sldMk cId="443529766" sldId="286"/>
            <ac:spMk id="2" creationId="{E0CCE5A7-C26C-4BBE-A42D-9FDC68ADFF31}"/>
          </ac:spMkLst>
        </pc:spChg>
        <pc:spChg chg="mod">
          <ac:chgData name="Vivek Gohil" userId="8f3e33861dddeea9" providerId="LiveId" clId="{006E7C5B-0A9D-4E06-A0D6-024E6ADA25A4}" dt="2022-04-24T11:41:53.740" v="2574" actId="20577"/>
          <ac:spMkLst>
            <pc:docMk/>
            <pc:sldMk cId="443529766" sldId="286"/>
            <ac:spMk id="3" creationId="{6856A540-59D4-4443-8205-8BA3BD288D0C}"/>
          </ac:spMkLst>
        </pc:spChg>
      </pc:sldChg>
      <pc:sldChg chg="modSp new mod modAnim">
        <pc:chgData name="Vivek Gohil" userId="8f3e33861dddeea9" providerId="LiveId" clId="{006E7C5B-0A9D-4E06-A0D6-024E6ADA25A4}" dt="2022-04-25T03:56:08.440" v="18074"/>
        <pc:sldMkLst>
          <pc:docMk/>
          <pc:sldMk cId="424548922" sldId="287"/>
        </pc:sldMkLst>
        <pc:spChg chg="mod">
          <ac:chgData name="Vivek Gohil" userId="8f3e33861dddeea9" providerId="LiveId" clId="{006E7C5B-0A9D-4E06-A0D6-024E6ADA25A4}" dt="2022-04-24T11:57:38.144" v="2576"/>
          <ac:spMkLst>
            <pc:docMk/>
            <pc:sldMk cId="424548922" sldId="287"/>
            <ac:spMk id="2" creationId="{95C7E3B3-73D0-4C07-9FE2-718543ACCF44}"/>
          </ac:spMkLst>
        </pc:spChg>
        <pc:spChg chg="mod">
          <ac:chgData name="Vivek Gohil" userId="8f3e33861dddeea9" providerId="LiveId" clId="{006E7C5B-0A9D-4E06-A0D6-024E6ADA25A4}" dt="2022-04-24T12:07:01.372" v="3092" actId="5793"/>
          <ac:spMkLst>
            <pc:docMk/>
            <pc:sldMk cId="424548922" sldId="287"/>
            <ac:spMk id="3" creationId="{3DBC878A-87BC-4B9D-BA8D-AE139DFE3E80}"/>
          </ac:spMkLst>
        </pc:spChg>
      </pc:sldChg>
      <pc:sldChg chg="addSp modSp new mod modAnim">
        <pc:chgData name="Vivek Gohil" userId="8f3e33861dddeea9" providerId="LiveId" clId="{006E7C5B-0A9D-4E06-A0D6-024E6ADA25A4}" dt="2022-04-25T03:56:17.905" v="18077"/>
        <pc:sldMkLst>
          <pc:docMk/>
          <pc:sldMk cId="166504983" sldId="288"/>
        </pc:sldMkLst>
        <pc:spChg chg="mod">
          <ac:chgData name="Vivek Gohil" userId="8f3e33861dddeea9" providerId="LiveId" clId="{006E7C5B-0A9D-4E06-A0D6-024E6ADA25A4}" dt="2022-04-24T12:08:05.771" v="3117" actId="20577"/>
          <ac:spMkLst>
            <pc:docMk/>
            <pc:sldMk cId="166504983" sldId="288"/>
            <ac:spMk id="2" creationId="{40977730-FC10-421E-919B-88863DCC75B7}"/>
          </ac:spMkLst>
        </pc:spChg>
        <pc:spChg chg="mod">
          <ac:chgData name="Vivek Gohil" userId="8f3e33861dddeea9" providerId="LiveId" clId="{006E7C5B-0A9D-4E06-A0D6-024E6ADA25A4}" dt="2022-04-24T12:08:39.257" v="3212" actId="20577"/>
          <ac:spMkLst>
            <pc:docMk/>
            <pc:sldMk cId="166504983" sldId="288"/>
            <ac:spMk id="3" creationId="{489AF8BB-F652-4D4B-A317-3FB476EF3FDF}"/>
          </ac:spMkLst>
        </pc:spChg>
        <pc:picChg chg="add mod">
          <ac:chgData name="Vivek Gohil" userId="8f3e33861dddeea9" providerId="LiveId" clId="{006E7C5B-0A9D-4E06-A0D6-024E6ADA25A4}" dt="2022-04-24T12:11:49.253" v="3215" actId="208"/>
          <ac:picMkLst>
            <pc:docMk/>
            <pc:sldMk cId="166504983" sldId="288"/>
            <ac:picMk id="5" creationId="{E626A99B-52D5-4C18-A8A9-CEDAA5DED5B2}"/>
          </ac:picMkLst>
        </pc:picChg>
      </pc:sldChg>
      <pc:sldChg chg="modSp new mod modAnim">
        <pc:chgData name="Vivek Gohil" userId="8f3e33861dddeea9" providerId="LiveId" clId="{006E7C5B-0A9D-4E06-A0D6-024E6ADA25A4}" dt="2022-04-25T03:56:50.380" v="18083"/>
        <pc:sldMkLst>
          <pc:docMk/>
          <pc:sldMk cId="2532350921" sldId="289"/>
        </pc:sldMkLst>
        <pc:spChg chg="mod">
          <ac:chgData name="Vivek Gohil" userId="8f3e33861dddeea9" providerId="LiveId" clId="{006E7C5B-0A9D-4E06-A0D6-024E6ADA25A4}" dt="2022-04-24T12:14:19.466" v="3217"/>
          <ac:spMkLst>
            <pc:docMk/>
            <pc:sldMk cId="2532350921" sldId="289"/>
            <ac:spMk id="2" creationId="{C831B4A9-F0F4-4874-9685-3A0365AFFD39}"/>
          </ac:spMkLst>
        </pc:spChg>
        <pc:spChg chg="mod">
          <ac:chgData name="Vivek Gohil" userId="8f3e33861dddeea9" providerId="LiveId" clId="{006E7C5B-0A9D-4E06-A0D6-024E6ADA25A4}" dt="2022-04-24T12:14:31.295" v="3239" actId="20577"/>
          <ac:spMkLst>
            <pc:docMk/>
            <pc:sldMk cId="2532350921" sldId="289"/>
            <ac:spMk id="3" creationId="{8AD00416-BE7A-414A-A4D9-369B4260E137}"/>
          </ac:spMkLst>
        </pc:spChg>
        <pc:spChg chg="mod">
          <ac:chgData name="Vivek Gohil" userId="8f3e33861dddeea9" providerId="LiveId" clId="{006E7C5B-0A9D-4E06-A0D6-024E6ADA25A4}" dt="2022-04-24T12:18:38.735" v="3589" actId="20577"/>
          <ac:spMkLst>
            <pc:docMk/>
            <pc:sldMk cId="2532350921" sldId="289"/>
            <ac:spMk id="4" creationId="{C9299E82-5497-47C9-8F05-1B92B4778668}"/>
          </ac:spMkLst>
        </pc:spChg>
        <pc:spChg chg="mod">
          <ac:chgData name="Vivek Gohil" userId="8f3e33861dddeea9" providerId="LiveId" clId="{006E7C5B-0A9D-4E06-A0D6-024E6ADA25A4}" dt="2022-04-24T12:14:37.278" v="3253" actId="20577"/>
          <ac:spMkLst>
            <pc:docMk/>
            <pc:sldMk cId="2532350921" sldId="289"/>
            <ac:spMk id="5" creationId="{9325C81B-DFFC-421F-8F0A-412EAE43EDAB}"/>
          </ac:spMkLst>
        </pc:spChg>
        <pc:spChg chg="mod">
          <ac:chgData name="Vivek Gohil" userId="8f3e33861dddeea9" providerId="LiveId" clId="{006E7C5B-0A9D-4E06-A0D6-024E6ADA25A4}" dt="2022-04-24T12:18:35.086" v="3588" actId="20577"/>
          <ac:spMkLst>
            <pc:docMk/>
            <pc:sldMk cId="2532350921" sldId="289"/>
            <ac:spMk id="6" creationId="{B85C519E-491F-4EDE-A14C-A67F4283D01F}"/>
          </ac:spMkLst>
        </pc:spChg>
      </pc:sldChg>
      <pc:sldChg chg="modSp new mod modAnim">
        <pc:chgData name="Vivek Gohil" userId="8f3e33861dddeea9" providerId="LiveId" clId="{006E7C5B-0A9D-4E06-A0D6-024E6ADA25A4}" dt="2022-04-25T03:57:04.625" v="18085"/>
        <pc:sldMkLst>
          <pc:docMk/>
          <pc:sldMk cId="3436086717" sldId="290"/>
        </pc:sldMkLst>
        <pc:spChg chg="mod">
          <ac:chgData name="Vivek Gohil" userId="8f3e33861dddeea9" providerId="LiveId" clId="{006E7C5B-0A9D-4E06-A0D6-024E6ADA25A4}" dt="2022-04-24T12:19:34.267" v="3608" actId="20577"/>
          <ac:spMkLst>
            <pc:docMk/>
            <pc:sldMk cId="3436086717" sldId="290"/>
            <ac:spMk id="2" creationId="{F21E3F5C-6982-4C09-AF16-A973B7E3669E}"/>
          </ac:spMkLst>
        </pc:spChg>
        <pc:spChg chg="mod">
          <ac:chgData name="Vivek Gohil" userId="8f3e33861dddeea9" providerId="LiveId" clId="{006E7C5B-0A9D-4E06-A0D6-024E6ADA25A4}" dt="2022-04-24T12:20:51.162" v="3821" actId="20577"/>
          <ac:spMkLst>
            <pc:docMk/>
            <pc:sldMk cId="3436086717" sldId="290"/>
            <ac:spMk id="3" creationId="{98AA3636-86D5-40ED-82FA-37E1F3F4ACE6}"/>
          </ac:spMkLst>
        </pc:spChg>
      </pc:sldChg>
      <pc:sldChg chg="modSp new mod modAnim">
        <pc:chgData name="Vivek Gohil" userId="8f3e33861dddeea9" providerId="LiveId" clId="{006E7C5B-0A9D-4E06-A0D6-024E6ADA25A4}" dt="2022-04-25T03:57:17.801" v="18089"/>
        <pc:sldMkLst>
          <pc:docMk/>
          <pc:sldMk cId="4203181641" sldId="291"/>
        </pc:sldMkLst>
        <pc:spChg chg="mod">
          <ac:chgData name="Vivek Gohil" userId="8f3e33861dddeea9" providerId="LiveId" clId="{006E7C5B-0A9D-4E06-A0D6-024E6ADA25A4}" dt="2022-04-24T12:22:13.505" v="3849" actId="20577"/>
          <ac:spMkLst>
            <pc:docMk/>
            <pc:sldMk cId="4203181641" sldId="291"/>
            <ac:spMk id="2" creationId="{A7E10090-CF39-4C46-89EF-671816E7EA89}"/>
          </ac:spMkLst>
        </pc:spChg>
        <pc:spChg chg="mod">
          <ac:chgData name="Vivek Gohil" userId="8f3e33861dddeea9" providerId="LiveId" clId="{006E7C5B-0A9D-4E06-A0D6-024E6ADA25A4}" dt="2022-04-25T03:57:12.050" v="18087" actId="20577"/>
          <ac:spMkLst>
            <pc:docMk/>
            <pc:sldMk cId="4203181641" sldId="291"/>
            <ac:spMk id="3" creationId="{2C5350A7-4F96-47E5-A089-A927E31E6B0E}"/>
          </ac:spMkLst>
        </pc:spChg>
      </pc:sldChg>
      <pc:sldChg chg="modSp new mod modAnim">
        <pc:chgData name="Vivek Gohil" userId="8f3e33861dddeea9" providerId="LiveId" clId="{006E7C5B-0A9D-4E06-A0D6-024E6ADA25A4}" dt="2022-04-25T03:57:26.676" v="18091"/>
        <pc:sldMkLst>
          <pc:docMk/>
          <pc:sldMk cId="2698513378" sldId="292"/>
        </pc:sldMkLst>
        <pc:spChg chg="mod">
          <ac:chgData name="Vivek Gohil" userId="8f3e33861dddeea9" providerId="LiveId" clId="{006E7C5B-0A9D-4E06-A0D6-024E6ADA25A4}" dt="2022-04-24T12:26:57.932" v="4355" actId="20577"/>
          <ac:spMkLst>
            <pc:docMk/>
            <pc:sldMk cId="2698513378" sldId="292"/>
            <ac:spMk id="2" creationId="{37962000-E68C-4987-B3F6-FC0F0BC0FBCF}"/>
          </ac:spMkLst>
        </pc:spChg>
        <pc:spChg chg="mod">
          <ac:chgData name="Vivek Gohil" userId="8f3e33861dddeea9" providerId="LiveId" clId="{006E7C5B-0A9D-4E06-A0D6-024E6ADA25A4}" dt="2022-04-24T12:30:28.481" v="4777" actId="20577"/>
          <ac:spMkLst>
            <pc:docMk/>
            <pc:sldMk cId="2698513378" sldId="292"/>
            <ac:spMk id="3" creationId="{9B72D614-4153-4021-957D-686DBB33F133}"/>
          </ac:spMkLst>
        </pc:spChg>
      </pc:sldChg>
      <pc:sldChg chg="addSp delSp modSp new mod modAnim">
        <pc:chgData name="Vivek Gohil" userId="8f3e33861dddeea9" providerId="LiveId" clId="{006E7C5B-0A9D-4E06-A0D6-024E6ADA25A4}" dt="2022-04-25T03:57:29.386" v="18092"/>
        <pc:sldMkLst>
          <pc:docMk/>
          <pc:sldMk cId="1056733835" sldId="293"/>
        </pc:sldMkLst>
        <pc:spChg chg="mod">
          <ac:chgData name="Vivek Gohil" userId="8f3e33861dddeea9" providerId="LiveId" clId="{006E7C5B-0A9D-4E06-A0D6-024E6ADA25A4}" dt="2022-04-24T12:31:48.875" v="4782" actId="20577"/>
          <ac:spMkLst>
            <pc:docMk/>
            <pc:sldMk cId="1056733835" sldId="293"/>
            <ac:spMk id="2" creationId="{D1AB6119-5F2E-4A0E-B484-F55182C03B7D}"/>
          </ac:spMkLst>
        </pc:spChg>
        <pc:spChg chg="del">
          <ac:chgData name="Vivek Gohil" userId="8f3e33861dddeea9" providerId="LiveId" clId="{006E7C5B-0A9D-4E06-A0D6-024E6ADA25A4}" dt="2022-04-24T12:31:45.677" v="4779" actId="22"/>
          <ac:spMkLst>
            <pc:docMk/>
            <pc:sldMk cId="1056733835" sldId="293"/>
            <ac:spMk id="3" creationId="{9FC673F2-6697-4801-829B-7050CB03D6E3}"/>
          </ac:spMkLst>
        </pc:spChg>
        <pc:spChg chg="add del mod">
          <ac:chgData name="Vivek Gohil" userId="8f3e33861dddeea9" providerId="LiveId" clId="{006E7C5B-0A9D-4E06-A0D6-024E6ADA25A4}" dt="2022-04-24T12:36:07.977" v="4936" actId="478"/>
          <ac:spMkLst>
            <pc:docMk/>
            <pc:sldMk cId="1056733835" sldId="293"/>
            <ac:spMk id="6" creationId="{78E6BE5B-6197-49B3-921F-219F7CD8EB22}"/>
          </ac:spMkLst>
        </pc:spChg>
        <pc:spChg chg="add del mod">
          <ac:chgData name="Vivek Gohil" userId="8f3e33861dddeea9" providerId="LiveId" clId="{006E7C5B-0A9D-4E06-A0D6-024E6ADA25A4}" dt="2022-04-24T12:36:10.727" v="4937" actId="478"/>
          <ac:spMkLst>
            <pc:docMk/>
            <pc:sldMk cId="1056733835" sldId="293"/>
            <ac:spMk id="7" creationId="{ABA68068-BE40-43F9-A9E8-5A47BAF341F7}"/>
          </ac:spMkLst>
        </pc:spChg>
        <pc:picChg chg="add mod ord">
          <ac:chgData name="Vivek Gohil" userId="8f3e33861dddeea9" providerId="LiveId" clId="{006E7C5B-0A9D-4E06-A0D6-024E6ADA25A4}" dt="2022-04-24T12:31:45.677" v="4779" actId="22"/>
          <ac:picMkLst>
            <pc:docMk/>
            <pc:sldMk cId="1056733835" sldId="293"/>
            <ac:picMk id="5" creationId="{257BF53D-4804-4161-91E8-3E11F9DB6750}"/>
          </ac:picMkLst>
        </pc:picChg>
      </pc:sldChg>
      <pc:sldChg chg="addSp delSp modSp new mod modAnim">
        <pc:chgData name="Vivek Gohil" userId="8f3e33861dddeea9" providerId="LiveId" clId="{006E7C5B-0A9D-4E06-A0D6-024E6ADA25A4}" dt="2022-04-25T03:57:32.101" v="18093"/>
        <pc:sldMkLst>
          <pc:docMk/>
          <pc:sldMk cId="2446439261" sldId="294"/>
        </pc:sldMkLst>
        <pc:spChg chg="mod">
          <ac:chgData name="Vivek Gohil" userId="8f3e33861dddeea9" providerId="LiveId" clId="{006E7C5B-0A9D-4E06-A0D6-024E6ADA25A4}" dt="2022-04-24T12:42:08.514" v="4942" actId="20577"/>
          <ac:spMkLst>
            <pc:docMk/>
            <pc:sldMk cId="2446439261" sldId="294"/>
            <ac:spMk id="2" creationId="{23A74E40-EDC4-41FC-9BF8-D0CD4F01239E}"/>
          </ac:spMkLst>
        </pc:spChg>
        <pc:spChg chg="del">
          <ac:chgData name="Vivek Gohil" userId="8f3e33861dddeea9" providerId="LiveId" clId="{006E7C5B-0A9D-4E06-A0D6-024E6ADA25A4}" dt="2022-04-24T12:42:06.098" v="4939" actId="22"/>
          <ac:spMkLst>
            <pc:docMk/>
            <pc:sldMk cId="2446439261" sldId="294"/>
            <ac:spMk id="3" creationId="{13B6C126-9506-4AA6-9000-066E78517CD8}"/>
          </ac:spMkLst>
        </pc:spChg>
        <pc:picChg chg="add mod ord">
          <ac:chgData name="Vivek Gohil" userId="8f3e33861dddeea9" providerId="LiveId" clId="{006E7C5B-0A9D-4E06-A0D6-024E6ADA25A4}" dt="2022-04-24T12:42:06.098" v="4939" actId="22"/>
          <ac:picMkLst>
            <pc:docMk/>
            <pc:sldMk cId="2446439261" sldId="294"/>
            <ac:picMk id="5" creationId="{A171467C-FE54-449C-A917-1834940A369B}"/>
          </ac:picMkLst>
        </pc:picChg>
      </pc:sldChg>
      <pc:sldChg chg="modSp new mod">
        <pc:chgData name="Vivek Gohil" userId="8f3e33861dddeea9" providerId="LiveId" clId="{006E7C5B-0A9D-4E06-A0D6-024E6ADA25A4}" dt="2022-04-24T12:44:23.863" v="5185" actId="20577"/>
        <pc:sldMkLst>
          <pc:docMk/>
          <pc:sldMk cId="2856121010" sldId="295"/>
        </pc:sldMkLst>
        <pc:spChg chg="mod">
          <ac:chgData name="Vivek Gohil" userId="8f3e33861dddeea9" providerId="LiveId" clId="{006E7C5B-0A9D-4E06-A0D6-024E6ADA25A4}" dt="2022-04-24T12:43:08.576" v="4944"/>
          <ac:spMkLst>
            <pc:docMk/>
            <pc:sldMk cId="2856121010" sldId="295"/>
            <ac:spMk id="2" creationId="{B318F50D-9C9D-44B0-B282-5BA6371141F0}"/>
          </ac:spMkLst>
        </pc:spChg>
        <pc:spChg chg="mod">
          <ac:chgData name="Vivek Gohil" userId="8f3e33861dddeea9" providerId="LiveId" clId="{006E7C5B-0A9D-4E06-A0D6-024E6ADA25A4}" dt="2022-04-24T12:44:23.863" v="5185" actId="20577"/>
          <ac:spMkLst>
            <pc:docMk/>
            <pc:sldMk cId="2856121010" sldId="295"/>
            <ac:spMk id="3" creationId="{994F628F-D24A-41AE-993E-CE2995C3AD73}"/>
          </ac:spMkLst>
        </pc:spChg>
      </pc:sldChg>
      <pc:sldChg chg="addSp delSp modSp new mod modAnim">
        <pc:chgData name="Vivek Gohil" userId="8f3e33861dddeea9" providerId="LiveId" clId="{006E7C5B-0A9D-4E06-A0D6-024E6ADA25A4}" dt="2022-04-25T03:57:35.323" v="18094"/>
        <pc:sldMkLst>
          <pc:docMk/>
          <pc:sldMk cId="2990991299" sldId="296"/>
        </pc:sldMkLst>
        <pc:spChg chg="mod">
          <ac:chgData name="Vivek Gohil" userId="8f3e33861dddeea9" providerId="LiveId" clId="{006E7C5B-0A9D-4E06-A0D6-024E6ADA25A4}" dt="2022-04-24T12:46:50.068" v="5189" actId="20577"/>
          <ac:spMkLst>
            <pc:docMk/>
            <pc:sldMk cId="2990991299" sldId="296"/>
            <ac:spMk id="2" creationId="{30A40FD3-6527-402E-8983-8C99ECD00F60}"/>
          </ac:spMkLst>
        </pc:spChg>
        <pc:spChg chg="del">
          <ac:chgData name="Vivek Gohil" userId="8f3e33861dddeea9" providerId="LiveId" clId="{006E7C5B-0A9D-4E06-A0D6-024E6ADA25A4}" dt="2022-04-24T12:46:51.561" v="5190" actId="22"/>
          <ac:spMkLst>
            <pc:docMk/>
            <pc:sldMk cId="2990991299" sldId="296"/>
            <ac:spMk id="3" creationId="{31565197-7718-43DB-B459-9A91CFA2C7D2}"/>
          </ac:spMkLst>
        </pc:spChg>
        <pc:picChg chg="add mod ord">
          <ac:chgData name="Vivek Gohil" userId="8f3e33861dddeea9" providerId="LiveId" clId="{006E7C5B-0A9D-4E06-A0D6-024E6ADA25A4}" dt="2022-04-24T12:46:51.561" v="5190" actId="22"/>
          <ac:picMkLst>
            <pc:docMk/>
            <pc:sldMk cId="2990991299" sldId="296"/>
            <ac:picMk id="5" creationId="{4C7D2CE2-467F-4859-B85C-6B2B0B84F592}"/>
          </ac:picMkLst>
        </pc:picChg>
      </pc:sldChg>
      <pc:sldChg chg="modSp new mod modAnim">
        <pc:chgData name="Vivek Gohil" userId="8f3e33861dddeea9" providerId="LiveId" clId="{006E7C5B-0A9D-4E06-A0D6-024E6ADA25A4}" dt="2022-04-25T03:57:40.884" v="18096"/>
        <pc:sldMkLst>
          <pc:docMk/>
          <pc:sldMk cId="3359991388" sldId="297"/>
        </pc:sldMkLst>
        <pc:spChg chg="mod">
          <ac:chgData name="Vivek Gohil" userId="8f3e33861dddeea9" providerId="LiveId" clId="{006E7C5B-0A9D-4E06-A0D6-024E6ADA25A4}" dt="2022-04-24T13:06:20.010" v="5205" actId="20577"/>
          <ac:spMkLst>
            <pc:docMk/>
            <pc:sldMk cId="3359991388" sldId="297"/>
            <ac:spMk id="2" creationId="{FE2C24F0-DA8C-4E03-A5E5-5F67DBD6AEA7}"/>
          </ac:spMkLst>
        </pc:spChg>
        <pc:spChg chg="mod">
          <ac:chgData name="Vivek Gohil" userId="8f3e33861dddeea9" providerId="LiveId" clId="{006E7C5B-0A9D-4E06-A0D6-024E6ADA25A4}" dt="2022-04-24T13:11:06.120" v="5644" actId="15"/>
          <ac:spMkLst>
            <pc:docMk/>
            <pc:sldMk cId="3359991388" sldId="297"/>
            <ac:spMk id="3" creationId="{7590F185-E2A2-4E41-97CC-99724A503C09}"/>
          </ac:spMkLst>
        </pc:spChg>
      </pc:sldChg>
      <pc:sldChg chg="modSp new mod modAnim">
        <pc:chgData name="Vivek Gohil" userId="8f3e33861dddeea9" providerId="LiveId" clId="{006E7C5B-0A9D-4E06-A0D6-024E6ADA25A4}" dt="2022-04-25T04:03:03.912" v="18173"/>
        <pc:sldMkLst>
          <pc:docMk/>
          <pc:sldMk cId="1262207874" sldId="298"/>
        </pc:sldMkLst>
        <pc:spChg chg="mod">
          <ac:chgData name="Vivek Gohil" userId="8f3e33861dddeea9" providerId="LiveId" clId="{006E7C5B-0A9D-4E06-A0D6-024E6ADA25A4}" dt="2022-04-24T13:11:12.008" v="5646"/>
          <ac:spMkLst>
            <pc:docMk/>
            <pc:sldMk cId="1262207874" sldId="298"/>
            <ac:spMk id="2" creationId="{1BE56C66-62EE-4280-86D3-7CA091636C86}"/>
          </ac:spMkLst>
        </pc:spChg>
        <pc:spChg chg="mod">
          <ac:chgData name="Vivek Gohil" userId="8f3e33861dddeea9" providerId="LiveId" clId="{006E7C5B-0A9D-4E06-A0D6-024E6ADA25A4}" dt="2022-04-24T13:14:01.014" v="5990" actId="20577"/>
          <ac:spMkLst>
            <pc:docMk/>
            <pc:sldMk cId="1262207874" sldId="298"/>
            <ac:spMk id="3" creationId="{C66BDACE-2333-4A43-9A71-3864D61766A0}"/>
          </ac:spMkLst>
        </pc:spChg>
      </pc:sldChg>
      <pc:sldChg chg="addSp modSp new mod modAnim">
        <pc:chgData name="Vivek Gohil" userId="8f3e33861dddeea9" providerId="LiveId" clId="{006E7C5B-0A9D-4E06-A0D6-024E6ADA25A4}" dt="2022-04-25T03:57:58.143" v="18100"/>
        <pc:sldMkLst>
          <pc:docMk/>
          <pc:sldMk cId="3279595899" sldId="299"/>
        </pc:sldMkLst>
        <pc:spChg chg="mod">
          <ac:chgData name="Vivek Gohil" userId="8f3e33861dddeea9" providerId="LiveId" clId="{006E7C5B-0A9D-4E06-A0D6-024E6ADA25A4}" dt="2022-04-24T13:14:11.773" v="5992"/>
          <ac:spMkLst>
            <pc:docMk/>
            <pc:sldMk cId="3279595899" sldId="299"/>
            <ac:spMk id="2" creationId="{23B264F3-7D94-4F8F-A69C-46690D942D5E}"/>
          </ac:spMkLst>
        </pc:spChg>
        <pc:spChg chg="mod">
          <ac:chgData name="Vivek Gohil" userId="8f3e33861dddeea9" providerId="LiveId" clId="{006E7C5B-0A9D-4E06-A0D6-024E6ADA25A4}" dt="2022-04-24T13:16:53.332" v="6192" actId="20577"/>
          <ac:spMkLst>
            <pc:docMk/>
            <pc:sldMk cId="3279595899" sldId="299"/>
            <ac:spMk id="3" creationId="{5854BBB8-6F4C-4289-9F7A-B183CFDC835E}"/>
          </ac:spMkLst>
        </pc:spChg>
        <pc:picChg chg="add mod">
          <ac:chgData name="Vivek Gohil" userId="8f3e33861dddeea9" providerId="LiveId" clId="{006E7C5B-0A9D-4E06-A0D6-024E6ADA25A4}" dt="2022-04-24T13:18:03.969" v="6196" actId="1076"/>
          <ac:picMkLst>
            <pc:docMk/>
            <pc:sldMk cId="3279595899" sldId="299"/>
            <ac:picMk id="5" creationId="{9DA5F901-BB3C-42D8-8699-532572230525}"/>
          </ac:picMkLst>
        </pc:picChg>
      </pc:sldChg>
      <pc:sldChg chg="modSp new mod modAnim">
        <pc:chgData name="Vivek Gohil" userId="8f3e33861dddeea9" providerId="LiveId" clId="{006E7C5B-0A9D-4E06-A0D6-024E6ADA25A4}" dt="2022-04-25T03:58:04.774" v="18102"/>
        <pc:sldMkLst>
          <pc:docMk/>
          <pc:sldMk cId="2045645540" sldId="300"/>
        </pc:sldMkLst>
        <pc:spChg chg="mod">
          <ac:chgData name="Vivek Gohil" userId="8f3e33861dddeea9" providerId="LiveId" clId="{006E7C5B-0A9D-4E06-A0D6-024E6ADA25A4}" dt="2022-04-24T13:19:07.508" v="6198"/>
          <ac:spMkLst>
            <pc:docMk/>
            <pc:sldMk cId="2045645540" sldId="300"/>
            <ac:spMk id="2" creationId="{405A54D7-957F-4AB0-A621-775E777EDDCE}"/>
          </ac:spMkLst>
        </pc:spChg>
        <pc:spChg chg="mod">
          <ac:chgData name="Vivek Gohil" userId="8f3e33861dddeea9" providerId="LiveId" clId="{006E7C5B-0A9D-4E06-A0D6-024E6ADA25A4}" dt="2022-04-24T13:21:57.455" v="6566" actId="20577"/>
          <ac:spMkLst>
            <pc:docMk/>
            <pc:sldMk cId="2045645540" sldId="300"/>
            <ac:spMk id="3" creationId="{68708D6E-ADE6-4136-AACA-D15EC0C9E741}"/>
          </ac:spMkLst>
        </pc:spChg>
      </pc:sldChg>
      <pc:sldChg chg="modSp new mod modAnim">
        <pc:chgData name="Vivek Gohil" userId="8f3e33861dddeea9" providerId="LiveId" clId="{006E7C5B-0A9D-4E06-A0D6-024E6ADA25A4}" dt="2022-04-25T03:58:10.809" v="18104"/>
        <pc:sldMkLst>
          <pc:docMk/>
          <pc:sldMk cId="270916222" sldId="301"/>
        </pc:sldMkLst>
        <pc:spChg chg="mod">
          <ac:chgData name="Vivek Gohil" userId="8f3e33861dddeea9" providerId="LiveId" clId="{006E7C5B-0A9D-4E06-A0D6-024E6ADA25A4}" dt="2022-04-24T13:31:59.390" v="7308" actId="20577"/>
          <ac:spMkLst>
            <pc:docMk/>
            <pc:sldMk cId="270916222" sldId="301"/>
            <ac:spMk id="2" creationId="{575FBA56-93AD-4B03-A606-A2E3CD520922}"/>
          </ac:spMkLst>
        </pc:spChg>
        <pc:spChg chg="mod">
          <ac:chgData name="Vivek Gohil" userId="8f3e33861dddeea9" providerId="LiveId" clId="{006E7C5B-0A9D-4E06-A0D6-024E6ADA25A4}" dt="2022-04-24T13:31:03.113" v="7294" actId="20577"/>
          <ac:spMkLst>
            <pc:docMk/>
            <pc:sldMk cId="270916222" sldId="301"/>
            <ac:spMk id="3" creationId="{8D085B23-EC9A-4B62-A3E2-B342308130C5}"/>
          </ac:spMkLst>
        </pc:spChg>
      </pc:sldChg>
      <pc:sldChg chg="modSp new mod modAnim">
        <pc:chgData name="Vivek Gohil" userId="8f3e33861dddeea9" providerId="LiveId" clId="{006E7C5B-0A9D-4E06-A0D6-024E6ADA25A4}" dt="2022-04-25T03:58:16.360" v="18106"/>
        <pc:sldMkLst>
          <pc:docMk/>
          <pc:sldMk cId="3197475778" sldId="302"/>
        </pc:sldMkLst>
        <pc:spChg chg="mod">
          <ac:chgData name="Vivek Gohil" userId="8f3e33861dddeea9" providerId="LiveId" clId="{006E7C5B-0A9D-4E06-A0D6-024E6ADA25A4}" dt="2022-04-24T13:33:18.195" v="7486" actId="20577"/>
          <ac:spMkLst>
            <pc:docMk/>
            <pc:sldMk cId="3197475778" sldId="302"/>
            <ac:spMk id="2" creationId="{F0D5DFE0-0A9F-4F6C-8003-1E5A199D3EF6}"/>
          </ac:spMkLst>
        </pc:spChg>
        <pc:spChg chg="mod">
          <ac:chgData name="Vivek Gohil" userId="8f3e33861dddeea9" providerId="LiveId" clId="{006E7C5B-0A9D-4E06-A0D6-024E6ADA25A4}" dt="2022-04-24T13:34:31.070" v="7620" actId="20577"/>
          <ac:spMkLst>
            <pc:docMk/>
            <pc:sldMk cId="3197475778" sldId="302"/>
            <ac:spMk id="3" creationId="{76CA11CD-A699-4938-BC69-3245A589E10A}"/>
          </ac:spMkLst>
        </pc:spChg>
      </pc:sldChg>
      <pc:sldChg chg="modSp new mod modAnim">
        <pc:chgData name="Vivek Gohil" userId="8f3e33861dddeea9" providerId="LiveId" clId="{006E7C5B-0A9D-4E06-A0D6-024E6ADA25A4}" dt="2022-04-25T03:58:25.383" v="18108"/>
        <pc:sldMkLst>
          <pc:docMk/>
          <pc:sldMk cId="1511373383" sldId="303"/>
        </pc:sldMkLst>
        <pc:spChg chg="mod">
          <ac:chgData name="Vivek Gohil" userId="8f3e33861dddeea9" providerId="LiveId" clId="{006E7C5B-0A9D-4E06-A0D6-024E6ADA25A4}" dt="2022-04-24T13:41:37.630" v="7630" actId="20577"/>
          <ac:spMkLst>
            <pc:docMk/>
            <pc:sldMk cId="1511373383" sldId="303"/>
            <ac:spMk id="2" creationId="{691ED450-B6A7-45B0-A0DD-4EF88CAE8BB7}"/>
          </ac:spMkLst>
        </pc:spChg>
        <pc:spChg chg="mod">
          <ac:chgData name="Vivek Gohil" userId="8f3e33861dddeea9" providerId="LiveId" clId="{006E7C5B-0A9D-4E06-A0D6-024E6ADA25A4}" dt="2022-04-24T13:44:20.616" v="7910" actId="20577"/>
          <ac:spMkLst>
            <pc:docMk/>
            <pc:sldMk cId="1511373383" sldId="303"/>
            <ac:spMk id="3" creationId="{F5F11F1C-C9D6-4051-B2D4-AC877ABFA3E9}"/>
          </ac:spMkLst>
        </pc:spChg>
      </pc:sldChg>
      <pc:sldChg chg="addSp delSp modSp new mod modAnim">
        <pc:chgData name="Vivek Gohil" userId="8f3e33861dddeea9" providerId="LiveId" clId="{006E7C5B-0A9D-4E06-A0D6-024E6ADA25A4}" dt="2022-04-25T03:58:28.067" v="18109"/>
        <pc:sldMkLst>
          <pc:docMk/>
          <pc:sldMk cId="3460340820" sldId="304"/>
        </pc:sldMkLst>
        <pc:spChg chg="mod">
          <ac:chgData name="Vivek Gohil" userId="8f3e33861dddeea9" providerId="LiveId" clId="{006E7C5B-0A9D-4E06-A0D6-024E6ADA25A4}" dt="2022-04-24T13:45:51.771" v="7914" actId="20577"/>
          <ac:spMkLst>
            <pc:docMk/>
            <pc:sldMk cId="3460340820" sldId="304"/>
            <ac:spMk id="2" creationId="{ECD82878-B12F-4390-ABDB-A006B516D362}"/>
          </ac:spMkLst>
        </pc:spChg>
        <pc:spChg chg="del">
          <ac:chgData name="Vivek Gohil" userId="8f3e33861dddeea9" providerId="LiveId" clId="{006E7C5B-0A9D-4E06-A0D6-024E6ADA25A4}" dt="2022-04-24T13:45:53.663" v="7915" actId="22"/>
          <ac:spMkLst>
            <pc:docMk/>
            <pc:sldMk cId="3460340820" sldId="304"/>
            <ac:spMk id="3" creationId="{B067EDE0-AB56-4BB8-BAA5-EC61D6D2A6E6}"/>
          </ac:spMkLst>
        </pc:spChg>
        <pc:picChg chg="add mod ord">
          <ac:chgData name="Vivek Gohil" userId="8f3e33861dddeea9" providerId="LiveId" clId="{006E7C5B-0A9D-4E06-A0D6-024E6ADA25A4}" dt="2022-04-24T13:45:53.663" v="7915" actId="22"/>
          <ac:picMkLst>
            <pc:docMk/>
            <pc:sldMk cId="3460340820" sldId="304"/>
            <ac:picMk id="5" creationId="{4052B1F1-7AEF-44AC-8D20-22D1FB5D3D3C}"/>
          </ac:picMkLst>
        </pc:picChg>
      </pc:sldChg>
      <pc:sldChg chg="addSp delSp modSp new mod modAnim">
        <pc:chgData name="Vivek Gohil" userId="8f3e33861dddeea9" providerId="LiveId" clId="{006E7C5B-0A9D-4E06-A0D6-024E6ADA25A4}" dt="2022-04-25T03:58:30.693" v="18110"/>
        <pc:sldMkLst>
          <pc:docMk/>
          <pc:sldMk cId="1338458379" sldId="305"/>
        </pc:sldMkLst>
        <pc:spChg chg="mod">
          <ac:chgData name="Vivek Gohil" userId="8f3e33861dddeea9" providerId="LiveId" clId="{006E7C5B-0A9D-4E06-A0D6-024E6ADA25A4}" dt="2022-04-24T13:47:40.443" v="7919" actId="20577"/>
          <ac:spMkLst>
            <pc:docMk/>
            <pc:sldMk cId="1338458379" sldId="305"/>
            <ac:spMk id="2" creationId="{0E0CA5A6-0B6A-4A61-950D-9C5070552FC7}"/>
          </ac:spMkLst>
        </pc:spChg>
        <pc:spChg chg="del">
          <ac:chgData name="Vivek Gohil" userId="8f3e33861dddeea9" providerId="LiveId" clId="{006E7C5B-0A9D-4E06-A0D6-024E6ADA25A4}" dt="2022-04-24T13:49:42.506" v="7920" actId="22"/>
          <ac:spMkLst>
            <pc:docMk/>
            <pc:sldMk cId="1338458379" sldId="305"/>
            <ac:spMk id="3" creationId="{90E9C983-BA51-49B4-8490-F8965723E371}"/>
          </ac:spMkLst>
        </pc:spChg>
        <pc:picChg chg="add mod ord">
          <ac:chgData name="Vivek Gohil" userId="8f3e33861dddeea9" providerId="LiveId" clId="{006E7C5B-0A9D-4E06-A0D6-024E6ADA25A4}" dt="2022-04-24T13:49:42.506" v="7920" actId="22"/>
          <ac:picMkLst>
            <pc:docMk/>
            <pc:sldMk cId="1338458379" sldId="305"/>
            <ac:picMk id="5" creationId="{4B73EEB1-411F-4F2B-A3B9-F9D068A0FDC4}"/>
          </ac:picMkLst>
        </pc:picChg>
      </pc:sldChg>
      <pc:sldChg chg="modSp new mod ord modAnim">
        <pc:chgData name="Vivek Gohil" userId="8f3e33861dddeea9" providerId="LiveId" clId="{006E7C5B-0A9D-4E06-A0D6-024E6ADA25A4}" dt="2022-04-25T03:58:36.309" v="18112"/>
        <pc:sldMkLst>
          <pc:docMk/>
          <pc:sldMk cId="2058626534" sldId="306"/>
        </pc:sldMkLst>
        <pc:spChg chg="mod">
          <ac:chgData name="Vivek Gohil" userId="8f3e33861dddeea9" providerId="LiveId" clId="{006E7C5B-0A9D-4E06-A0D6-024E6ADA25A4}" dt="2022-04-24T13:50:03.952" v="7922"/>
          <ac:spMkLst>
            <pc:docMk/>
            <pc:sldMk cId="2058626534" sldId="306"/>
            <ac:spMk id="2" creationId="{AD950F39-D62A-4EEE-92BB-716EEFFC935E}"/>
          </ac:spMkLst>
        </pc:spChg>
        <pc:spChg chg="mod">
          <ac:chgData name="Vivek Gohil" userId="8f3e33861dddeea9" providerId="LiveId" clId="{006E7C5B-0A9D-4E06-A0D6-024E6ADA25A4}" dt="2022-04-24T13:53:55.760" v="8384" actId="20577"/>
          <ac:spMkLst>
            <pc:docMk/>
            <pc:sldMk cId="2058626534" sldId="306"/>
            <ac:spMk id="3" creationId="{7DDEB736-D75F-4549-B62E-EC57F3F3E64D}"/>
          </ac:spMkLst>
        </pc:spChg>
      </pc:sldChg>
      <pc:sldChg chg="addSp delSp modSp new mod modAnim">
        <pc:chgData name="Vivek Gohil" userId="8f3e33861dddeea9" providerId="LiveId" clId="{006E7C5B-0A9D-4E06-A0D6-024E6ADA25A4}" dt="2022-04-25T03:58:43.716" v="18114"/>
        <pc:sldMkLst>
          <pc:docMk/>
          <pc:sldMk cId="3960336035" sldId="307"/>
        </pc:sldMkLst>
        <pc:spChg chg="mod">
          <ac:chgData name="Vivek Gohil" userId="8f3e33861dddeea9" providerId="LiveId" clId="{006E7C5B-0A9D-4E06-A0D6-024E6ADA25A4}" dt="2022-04-24T13:57:33.725" v="8396" actId="20577"/>
          <ac:spMkLst>
            <pc:docMk/>
            <pc:sldMk cId="3960336035" sldId="307"/>
            <ac:spMk id="2" creationId="{D5BBFE07-6A61-49DF-947A-035A58F88967}"/>
          </ac:spMkLst>
        </pc:spChg>
        <pc:spChg chg="del">
          <ac:chgData name="Vivek Gohil" userId="8f3e33861dddeea9" providerId="LiveId" clId="{006E7C5B-0A9D-4E06-A0D6-024E6ADA25A4}" dt="2022-04-24T13:57:39.568" v="8397" actId="22"/>
          <ac:spMkLst>
            <pc:docMk/>
            <pc:sldMk cId="3960336035" sldId="307"/>
            <ac:spMk id="3" creationId="{0F785937-2313-4E8C-AF51-82C3B6A986CC}"/>
          </ac:spMkLst>
        </pc:spChg>
        <pc:spChg chg="add mod">
          <ac:chgData name="Vivek Gohil" userId="8f3e33861dddeea9" providerId="LiveId" clId="{006E7C5B-0A9D-4E06-A0D6-024E6ADA25A4}" dt="2022-04-24T14:24:52.473" v="8875" actId="20577"/>
          <ac:spMkLst>
            <pc:docMk/>
            <pc:sldMk cId="3960336035" sldId="307"/>
            <ac:spMk id="7" creationId="{46B9B389-60DA-496C-858A-3E6B0E03967B}"/>
          </ac:spMkLst>
        </pc:spChg>
        <pc:picChg chg="add del mod ord">
          <ac:chgData name="Vivek Gohil" userId="8f3e33861dddeea9" providerId="LiveId" clId="{006E7C5B-0A9D-4E06-A0D6-024E6ADA25A4}" dt="2022-04-24T14:10:26.628" v="8398" actId="478"/>
          <ac:picMkLst>
            <pc:docMk/>
            <pc:sldMk cId="3960336035" sldId="307"/>
            <ac:picMk id="5" creationId="{DC2E085D-5624-4DB2-A4F0-ACEAB858ACAD}"/>
          </ac:picMkLst>
        </pc:picChg>
      </pc:sldChg>
      <pc:sldChg chg="modSp new mod modAnim">
        <pc:chgData name="Vivek Gohil" userId="8f3e33861dddeea9" providerId="LiveId" clId="{006E7C5B-0A9D-4E06-A0D6-024E6ADA25A4}" dt="2022-04-25T03:58:49.554" v="18116"/>
        <pc:sldMkLst>
          <pc:docMk/>
          <pc:sldMk cId="485316650" sldId="308"/>
        </pc:sldMkLst>
        <pc:spChg chg="mod">
          <ac:chgData name="Vivek Gohil" userId="8f3e33861dddeea9" providerId="LiveId" clId="{006E7C5B-0A9D-4E06-A0D6-024E6ADA25A4}" dt="2022-04-24T14:25:07.148" v="8877"/>
          <ac:spMkLst>
            <pc:docMk/>
            <pc:sldMk cId="485316650" sldId="308"/>
            <ac:spMk id="2" creationId="{8024D0F3-4C96-4513-9D63-4E0DAFFA4E34}"/>
          </ac:spMkLst>
        </pc:spChg>
        <pc:spChg chg="mod">
          <ac:chgData name="Vivek Gohil" userId="8f3e33861dddeea9" providerId="LiveId" clId="{006E7C5B-0A9D-4E06-A0D6-024E6ADA25A4}" dt="2022-04-24T14:27:35.093" v="9206" actId="5793"/>
          <ac:spMkLst>
            <pc:docMk/>
            <pc:sldMk cId="485316650" sldId="308"/>
            <ac:spMk id="3" creationId="{F51B4537-0105-41F4-B8BF-ACEBF246EBE7}"/>
          </ac:spMkLst>
        </pc:spChg>
      </pc:sldChg>
      <pc:sldChg chg="modSp new mod modAnim">
        <pc:chgData name="Vivek Gohil" userId="8f3e33861dddeea9" providerId="LiveId" clId="{006E7C5B-0A9D-4E06-A0D6-024E6ADA25A4}" dt="2022-04-25T03:58:53.655" v="18117"/>
        <pc:sldMkLst>
          <pc:docMk/>
          <pc:sldMk cId="2950405076" sldId="309"/>
        </pc:sldMkLst>
        <pc:spChg chg="mod">
          <ac:chgData name="Vivek Gohil" userId="8f3e33861dddeea9" providerId="LiveId" clId="{006E7C5B-0A9D-4E06-A0D6-024E6ADA25A4}" dt="2022-04-24T14:27:59.124" v="9208"/>
          <ac:spMkLst>
            <pc:docMk/>
            <pc:sldMk cId="2950405076" sldId="309"/>
            <ac:spMk id="2" creationId="{BFFF2BF8-65FC-47AA-87CD-7074E4E962D1}"/>
          </ac:spMkLst>
        </pc:spChg>
        <pc:spChg chg="mod">
          <ac:chgData name="Vivek Gohil" userId="8f3e33861dddeea9" providerId="LiveId" clId="{006E7C5B-0A9D-4E06-A0D6-024E6ADA25A4}" dt="2022-04-24T14:29:43.805" v="9272" actId="20577"/>
          <ac:spMkLst>
            <pc:docMk/>
            <pc:sldMk cId="2950405076" sldId="309"/>
            <ac:spMk id="3" creationId="{33920E5A-4F1D-4B78-A976-165CEED34F39}"/>
          </ac:spMkLst>
        </pc:spChg>
      </pc:sldChg>
      <pc:sldChg chg="modSp new mod modAnim">
        <pc:chgData name="Vivek Gohil" userId="8f3e33861dddeea9" providerId="LiveId" clId="{006E7C5B-0A9D-4E06-A0D6-024E6ADA25A4}" dt="2022-04-25T03:59:20.882" v="18123"/>
        <pc:sldMkLst>
          <pc:docMk/>
          <pc:sldMk cId="1520511332" sldId="310"/>
        </pc:sldMkLst>
        <pc:spChg chg="mod">
          <ac:chgData name="Vivek Gohil" userId="8f3e33861dddeea9" providerId="LiveId" clId="{006E7C5B-0A9D-4E06-A0D6-024E6ADA25A4}" dt="2022-04-24T14:30:45.959" v="9288" actId="20577"/>
          <ac:spMkLst>
            <pc:docMk/>
            <pc:sldMk cId="1520511332" sldId="310"/>
            <ac:spMk id="2" creationId="{77159C5D-59D6-4035-867C-5BBC5E9FB955}"/>
          </ac:spMkLst>
        </pc:spChg>
        <pc:spChg chg="mod">
          <ac:chgData name="Vivek Gohil" userId="8f3e33861dddeea9" providerId="LiveId" clId="{006E7C5B-0A9D-4E06-A0D6-024E6ADA25A4}" dt="2022-04-24T14:30:52.212" v="9299" actId="20577"/>
          <ac:spMkLst>
            <pc:docMk/>
            <pc:sldMk cId="1520511332" sldId="310"/>
            <ac:spMk id="3" creationId="{B12D74B7-87FC-467D-8FFE-C4DB5A465D9F}"/>
          </ac:spMkLst>
        </pc:spChg>
        <pc:spChg chg="mod">
          <ac:chgData name="Vivek Gohil" userId="8f3e33861dddeea9" providerId="LiveId" clId="{006E7C5B-0A9D-4E06-A0D6-024E6ADA25A4}" dt="2022-04-24T14:33:01.727" v="9510" actId="20577"/>
          <ac:spMkLst>
            <pc:docMk/>
            <pc:sldMk cId="1520511332" sldId="310"/>
            <ac:spMk id="4" creationId="{D3FAC673-CAF8-43C5-923D-7E65F8204388}"/>
          </ac:spMkLst>
        </pc:spChg>
        <pc:spChg chg="mod">
          <ac:chgData name="Vivek Gohil" userId="8f3e33861dddeea9" providerId="LiveId" clId="{006E7C5B-0A9D-4E06-A0D6-024E6ADA25A4}" dt="2022-04-24T14:30:57.945" v="9308" actId="20577"/>
          <ac:spMkLst>
            <pc:docMk/>
            <pc:sldMk cId="1520511332" sldId="310"/>
            <ac:spMk id="5" creationId="{D7C1EEF1-A193-4FEC-8A09-4BD3D6F9182A}"/>
          </ac:spMkLst>
        </pc:spChg>
        <pc:spChg chg="mod">
          <ac:chgData name="Vivek Gohil" userId="8f3e33861dddeea9" providerId="LiveId" clId="{006E7C5B-0A9D-4E06-A0D6-024E6ADA25A4}" dt="2022-04-24T14:33:33.556" v="9583" actId="20577"/>
          <ac:spMkLst>
            <pc:docMk/>
            <pc:sldMk cId="1520511332" sldId="310"/>
            <ac:spMk id="6" creationId="{1F9A791A-9F83-4B7F-AAA4-2EBC87321BDB}"/>
          </ac:spMkLst>
        </pc:spChg>
      </pc:sldChg>
      <pc:sldChg chg="modSp new mod modAnim">
        <pc:chgData name="Vivek Gohil" userId="8f3e33861dddeea9" providerId="LiveId" clId="{006E7C5B-0A9D-4E06-A0D6-024E6ADA25A4}" dt="2022-04-25T03:59:28.526" v="18125"/>
        <pc:sldMkLst>
          <pc:docMk/>
          <pc:sldMk cId="2461649766" sldId="311"/>
        </pc:sldMkLst>
        <pc:spChg chg="mod">
          <ac:chgData name="Vivek Gohil" userId="8f3e33861dddeea9" providerId="LiveId" clId="{006E7C5B-0A9D-4E06-A0D6-024E6ADA25A4}" dt="2022-04-24T14:33:57.476" v="9585"/>
          <ac:spMkLst>
            <pc:docMk/>
            <pc:sldMk cId="2461649766" sldId="311"/>
            <ac:spMk id="2" creationId="{2E6277E8-9754-4F34-A57C-F0434AF316DE}"/>
          </ac:spMkLst>
        </pc:spChg>
        <pc:spChg chg="mod">
          <ac:chgData name="Vivek Gohil" userId="8f3e33861dddeea9" providerId="LiveId" clId="{006E7C5B-0A9D-4E06-A0D6-024E6ADA25A4}" dt="2022-04-24T14:37:15.408" v="10104" actId="20577"/>
          <ac:spMkLst>
            <pc:docMk/>
            <pc:sldMk cId="2461649766" sldId="311"/>
            <ac:spMk id="3" creationId="{DAC69A81-5FB4-425A-AA41-3A684AA78F93}"/>
          </ac:spMkLst>
        </pc:spChg>
      </pc:sldChg>
      <pc:sldChg chg="modSp new mod modAnim">
        <pc:chgData name="Vivek Gohil" userId="8f3e33861dddeea9" providerId="LiveId" clId="{006E7C5B-0A9D-4E06-A0D6-024E6ADA25A4}" dt="2022-04-25T03:59:34.879" v="18127"/>
        <pc:sldMkLst>
          <pc:docMk/>
          <pc:sldMk cId="3974067415" sldId="312"/>
        </pc:sldMkLst>
        <pc:spChg chg="mod">
          <ac:chgData name="Vivek Gohil" userId="8f3e33861dddeea9" providerId="LiveId" clId="{006E7C5B-0A9D-4E06-A0D6-024E6ADA25A4}" dt="2022-04-24T14:37:34.437" v="10114" actId="20577"/>
          <ac:spMkLst>
            <pc:docMk/>
            <pc:sldMk cId="3974067415" sldId="312"/>
            <ac:spMk id="2" creationId="{25B0CD3E-7DC5-4C3F-920B-4735B6261906}"/>
          </ac:spMkLst>
        </pc:spChg>
        <pc:spChg chg="mod">
          <ac:chgData name="Vivek Gohil" userId="8f3e33861dddeea9" providerId="LiveId" clId="{006E7C5B-0A9D-4E06-A0D6-024E6ADA25A4}" dt="2022-04-24T14:42:47.239" v="10915" actId="20577"/>
          <ac:spMkLst>
            <pc:docMk/>
            <pc:sldMk cId="3974067415" sldId="312"/>
            <ac:spMk id="3" creationId="{057C8E15-71BB-435C-8E49-17637B36AD2C}"/>
          </ac:spMkLst>
        </pc:spChg>
      </pc:sldChg>
      <pc:sldChg chg="modSp new mod modAnim">
        <pc:chgData name="Vivek Gohil" userId="8f3e33861dddeea9" providerId="LiveId" clId="{006E7C5B-0A9D-4E06-A0D6-024E6ADA25A4}" dt="2022-04-25T03:59:42.842" v="18129"/>
        <pc:sldMkLst>
          <pc:docMk/>
          <pc:sldMk cId="2642643361" sldId="313"/>
        </pc:sldMkLst>
        <pc:spChg chg="mod">
          <ac:chgData name="Vivek Gohil" userId="8f3e33861dddeea9" providerId="LiveId" clId="{006E7C5B-0A9D-4E06-A0D6-024E6ADA25A4}" dt="2022-04-24T14:44:54.954" v="10926" actId="20577"/>
          <ac:spMkLst>
            <pc:docMk/>
            <pc:sldMk cId="2642643361" sldId="313"/>
            <ac:spMk id="2" creationId="{598A42D1-A9DF-4FD2-912F-9098842C442F}"/>
          </ac:spMkLst>
        </pc:spChg>
        <pc:spChg chg="mod">
          <ac:chgData name="Vivek Gohil" userId="8f3e33861dddeea9" providerId="LiveId" clId="{006E7C5B-0A9D-4E06-A0D6-024E6ADA25A4}" dt="2022-04-24T14:51:02.640" v="11337" actId="20577"/>
          <ac:spMkLst>
            <pc:docMk/>
            <pc:sldMk cId="2642643361" sldId="313"/>
            <ac:spMk id="3" creationId="{72BB749E-A200-48E8-8060-3D59188D23B7}"/>
          </ac:spMkLst>
        </pc:spChg>
      </pc:sldChg>
      <pc:sldChg chg="modSp new mod modAnim">
        <pc:chgData name="Vivek Gohil" userId="8f3e33861dddeea9" providerId="LiveId" clId="{006E7C5B-0A9D-4E06-A0D6-024E6ADA25A4}" dt="2022-04-25T03:59:50.339" v="18131"/>
        <pc:sldMkLst>
          <pc:docMk/>
          <pc:sldMk cId="3544881969" sldId="314"/>
        </pc:sldMkLst>
        <pc:spChg chg="mod">
          <ac:chgData name="Vivek Gohil" userId="8f3e33861dddeea9" providerId="LiveId" clId="{006E7C5B-0A9D-4E06-A0D6-024E6ADA25A4}" dt="2022-04-24T14:54:36.908" v="11347" actId="20577"/>
          <ac:spMkLst>
            <pc:docMk/>
            <pc:sldMk cId="3544881969" sldId="314"/>
            <ac:spMk id="2" creationId="{A9F4C11D-A554-4F0C-B8A8-63332B2D3D25}"/>
          </ac:spMkLst>
        </pc:spChg>
        <pc:spChg chg="mod">
          <ac:chgData name="Vivek Gohil" userId="8f3e33861dddeea9" providerId="LiveId" clId="{006E7C5B-0A9D-4E06-A0D6-024E6ADA25A4}" dt="2022-04-24T14:58:45.647" v="11654" actId="20577"/>
          <ac:spMkLst>
            <pc:docMk/>
            <pc:sldMk cId="3544881969" sldId="314"/>
            <ac:spMk id="3" creationId="{2BFADE43-C940-4544-8BBC-6AD59CBE7311}"/>
          </ac:spMkLst>
        </pc:spChg>
      </pc:sldChg>
      <pc:sldChg chg="modSp new mod modAnim">
        <pc:chgData name="Vivek Gohil" userId="8f3e33861dddeea9" providerId="LiveId" clId="{006E7C5B-0A9D-4E06-A0D6-024E6ADA25A4}" dt="2022-04-25T04:00:07.029" v="18133"/>
        <pc:sldMkLst>
          <pc:docMk/>
          <pc:sldMk cId="1697835211" sldId="315"/>
        </pc:sldMkLst>
        <pc:spChg chg="mod">
          <ac:chgData name="Vivek Gohil" userId="8f3e33861dddeea9" providerId="LiveId" clId="{006E7C5B-0A9D-4E06-A0D6-024E6ADA25A4}" dt="2022-04-24T14:59:15.919" v="11656"/>
          <ac:spMkLst>
            <pc:docMk/>
            <pc:sldMk cId="1697835211" sldId="315"/>
            <ac:spMk id="2" creationId="{001951B8-E4B1-4054-8D91-750E316D92B6}"/>
          </ac:spMkLst>
        </pc:spChg>
        <pc:spChg chg="mod">
          <ac:chgData name="Vivek Gohil" userId="8f3e33861dddeea9" providerId="LiveId" clId="{006E7C5B-0A9D-4E06-A0D6-024E6ADA25A4}" dt="2022-04-24T15:02:17.440" v="12085" actId="20577"/>
          <ac:spMkLst>
            <pc:docMk/>
            <pc:sldMk cId="1697835211" sldId="315"/>
            <ac:spMk id="3" creationId="{B655A64B-E5E2-4221-B8EB-8EC0F0B49979}"/>
          </ac:spMkLst>
        </pc:spChg>
      </pc:sldChg>
      <pc:sldChg chg="modSp new mod modAnim">
        <pc:chgData name="Vivek Gohil" userId="8f3e33861dddeea9" providerId="LiveId" clId="{006E7C5B-0A9D-4E06-A0D6-024E6ADA25A4}" dt="2022-04-25T04:00:14.730" v="18135"/>
        <pc:sldMkLst>
          <pc:docMk/>
          <pc:sldMk cId="1647625203" sldId="316"/>
        </pc:sldMkLst>
        <pc:spChg chg="mod">
          <ac:chgData name="Vivek Gohil" userId="8f3e33861dddeea9" providerId="LiveId" clId="{006E7C5B-0A9D-4E06-A0D6-024E6ADA25A4}" dt="2022-04-24T15:08:13.080" v="12095" actId="20577"/>
          <ac:spMkLst>
            <pc:docMk/>
            <pc:sldMk cId="1647625203" sldId="316"/>
            <ac:spMk id="2" creationId="{A338C323-109C-4097-ADA4-4D1375233872}"/>
          </ac:spMkLst>
        </pc:spChg>
        <pc:spChg chg="mod">
          <ac:chgData name="Vivek Gohil" userId="8f3e33861dddeea9" providerId="LiveId" clId="{006E7C5B-0A9D-4E06-A0D6-024E6ADA25A4}" dt="2022-04-24T16:59:24.213" v="12344" actId="20577"/>
          <ac:spMkLst>
            <pc:docMk/>
            <pc:sldMk cId="1647625203" sldId="316"/>
            <ac:spMk id="3" creationId="{2931DDE4-6435-4278-8826-98D4C39309AA}"/>
          </ac:spMkLst>
        </pc:spChg>
      </pc:sldChg>
      <pc:sldChg chg="modSp new mod modAnim">
        <pc:chgData name="Vivek Gohil" userId="8f3e33861dddeea9" providerId="LiveId" clId="{006E7C5B-0A9D-4E06-A0D6-024E6ADA25A4}" dt="2022-04-25T04:00:27.442" v="18137"/>
        <pc:sldMkLst>
          <pc:docMk/>
          <pc:sldMk cId="1625014445" sldId="317"/>
        </pc:sldMkLst>
        <pc:spChg chg="mod">
          <ac:chgData name="Vivek Gohil" userId="8f3e33861dddeea9" providerId="LiveId" clId="{006E7C5B-0A9D-4E06-A0D6-024E6ADA25A4}" dt="2022-04-24T16:59:46.378" v="12374" actId="20577"/>
          <ac:spMkLst>
            <pc:docMk/>
            <pc:sldMk cId="1625014445" sldId="317"/>
            <ac:spMk id="2" creationId="{55307810-EB4E-42D8-9267-35C7D1E44D87}"/>
          </ac:spMkLst>
        </pc:spChg>
        <pc:spChg chg="mod">
          <ac:chgData name="Vivek Gohil" userId="8f3e33861dddeea9" providerId="LiveId" clId="{006E7C5B-0A9D-4E06-A0D6-024E6ADA25A4}" dt="2022-04-24T17:03:01.537" v="12737" actId="20577"/>
          <ac:spMkLst>
            <pc:docMk/>
            <pc:sldMk cId="1625014445" sldId="317"/>
            <ac:spMk id="3" creationId="{B3D4DBB3-8950-4C2B-A2E9-7FFCD18D548D}"/>
          </ac:spMkLst>
        </pc:spChg>
      </pc:sldChg>
      <pc:sldChg chg="modSp new mod modAnim">
        <pc:chgData name="Vivek Gohil" userId="8f3e33861dddeea9" providerId="LiveId" clId="{006E7C5B-0A9D-4E06-A0D6-024E6ADA25A4}" dt="2022-04-25T04:00:33.474" v="18139"/>
        <pc:sldMkLst>
          <pc:docMk/>
          <pc:sldMk cId="2871012980" sldId="318"/>
        </pc:sldMkLst>
        <pc:spChg chg="mod">
          <ac:chgData name="Vivek Gohil" userId="8f3e33861dddeea9" providerId="LiveId" clId="{006E7C5B-0A9D-4E06-A0D6-024E6ADA25A4}" dt="2022-04-24T17:03:25.418" v="12740" actId="20577"/>
          <ac:spMkLst>
            <pc:docMk/>
            <pc:sldMk cId="2871012980" sldId="318"/>
            <ac:spMk id="2" creationId="{0486750E-FDD0-4480-96A6-9662A590EFFA}"/>
          </ac:spMkLst>
        </pc:spChg>
        <pc:spChg chg="mod">
          <ac:chgData name="Vivek Gohil" userId="8f3e33861dddeea9" providerId="LiveId" clId="{006E7C5B-0A9D-4E06-A0D6-024E6ADA25A4}" dt="2022-04-24T17:04:38.764" v="12947" actId="5793"/>
          <ac:spMkLst>
            <pc:docMk/>
            <pc:sldMk cId="2871012980" sldId="318"/>
            <ac:spMk id="3" creationId="{F2147CDA-A591-4B09-B24F-83C64B1663CE}"/>
          </ac:spMkLst>
        </pc:spChg>
      </pc:sldChg>
      <pc:sldChg chg="addSp modSp new mod modAnim">
        <pc:chgData name="Vivek Gohil" userId="8f3e33861dddeea9" providerId="LiveId" clId="{006E7C5B-0A9D-4E06-A0D6-024E6ADA25A4}" dt="2022-04-25T04:00:45.045" v="18142"/>
        <pc:sldMkLst>
          <pc:docMk/>
          <pc:sldMk cId="1275371134" sldId="319"/>
        </pc:sldMkLst>
        <pc:spChg chg="mod">
          <ac:chgData name="Vivek Gohil" userId="8f3e33861dddeea9" providerId="LiveId" clId="{006E7C5B-0A9D-4E06-A0D6-024E6ADA25A4}" dt="2022-04-24T17:09:44.167" v="12959" actId="20577"/>
          <ac:spMkLst>
            <pc:docMk/>
            <pc:sldMk cId="1275371134" sldId="319"/>
            <ac:spMk id="2" creationId="{0676E5A4-9D75-4791-92C5-CCC24A00EF11}"/>
          </ac:spMkLst>
        </pc:spChg>
        <pc:spChg chg="mod">
          <ac:chgData name="Vivek Gohil" userId="8f3e33861dddeea9" providerId="LiveId" clId="{006E7C5B-0A9D-4E06-A0D6-024E6ADA25A4}" dt="2022-04-24T17:10:25.169" v="13080" actId="20577"/>
          <ac:spMkLst>
            <pc:docMk/>
            <pc:sldMk cId="1275371134" sldId="319"/>
            <ac:spMk id="3" creationId="{08300F88-83A0-45B6-85D1-88C29CA04223}"/>
          </ac:spMkLst>
        </pc:spChg>
        <pc:picChg chg="add mod">
          <ac:chgData name="Vivek Gohil" userId="8f3e33861dddeea9" providerId="LiveId" clId="{006E7C5B-0A9D-4E06-A0D6-024E6ADA25A4}" dt="2022-04-24T17:20:57.185" v="13085" actId="1076"/>
          <ac:picMkLst>
            <pc:docMk/>
            <pc:sldMk cId="1275371134" sldId="319"/>
            <ac:picMk id="5" creationId="{D214D3EC-D1C5-4114-8656-778E4E137211}"/>
          </ac:picMkLst>
        </pc:picChg>
      </pc:sldChg>
      <pc:sldChg chg="modSp new mod modAnim">
        <pc:chgData name="Vivek Gohil" userId="8f3e33861dddeea9" providerId="LiveId" clId="{006E7C5B-0A9D-4E06-A0D6-024E6ADA25A4}" dt="2022-04-25T04:00:52.702" v="18144"/>
        <pc:sldMkLst>
          <pc:docMk/>
          <pc:sldMk cId="717313358" sldId="320"/>
        </pc:sldMkLst>
        <pc:spChg chg="mod">
          <ac:chgData name="Vivek Gohil" userId="8f3e33861dddeea9" providerId="LiveId" clId="{006E7C5B-0A9D-4E06-A0D6-024E6ADA25A4}" dt="2022-04-24T17:21:22.002" v="13097" actId="20577"/>
          <ac:spMkLst>
            <pc:docMk/>
            <pc:sldMk cId="717313358" sldId="320"/>
            <ac:spMk id="2" creationId="{1D6055F8-3F16-4A57-A483-CE8BF636B451}"/>
          </ac:spMkLst>
        </pc:spChg>
        <pc:spChg chg="mod">
          <ac:chgData name="Vivek Gohil" userId="8f3e33861dddeea9" providerId="LiveId" clId="{006E7C5B-0A9D-4E06-A0D6-024E6ADA25A4}" dt="2022-04-24T17:23:55.054" v="13490" actId="20577"/>
          <ac:spMkLst>
            <pc:docMk/>
            <pc:sldMk cId="717313358" sldId="320"/>
            <ac:spMk id="3" creationId="{FB06A466-E98F-4FC9-A7F2-E5D4BD963494}"/>
          </ac:spMkLst>
        </pc:spChg>
      </pc:sldChg>
      <pc:sldChg chg="modSp new mod modAnim">
        <pc:chgData name="Vivek Gohil" userId="8f3e33861dddeea9" providerId="LiveId" clId="{006E7C5B-0A9D-4E06-A0D6-024E6ADA25A4}" dt="2022-04-25T04:00:58.678" v="18146"/>
        <pc:sldMkLst>
          <pc:docMk/>
          <pc:sldMk cId="881714813" sldId="321"/>
        </pc:sldMkLst>
        <pc:spChg chg="mod">
          <ac:chgData name="Vivek Gohil" userId="8f3e33861dddeea9" providerId="LiveId" clId="{006E7C5B-0A9D-4E06-A0D6-024E6ADA25A4}" dt="2022-04-24T17:24:38.259" v="13492"/>
          <ac:spMkLst>
            <pc:docMk/>
            <pc:sldMk cId="881714813" sldId="321"/>
            <ac:spMk id="2" creationId="{CEEA782C-91CD-4B83-98D9-B6058E624419}"/>
          </ac:spMkLst>
        </pc:spChg>
        <pc:spChg chg="mod">
          <ac:chgData name="Vivek Gohil" userId="8f3e33861dddeea9" providerId="LiveId" clId="{006E7C5B-0A9D-4E06-A0D6-024E6ADA25A4}" dt="2022-04-24T17:28:55.958" v="14056" actId="20577"/>
          <ac:spMkLst>
            <pc:docMk/>
            <pc:sldMk cId="881714813" sldId="321"/>
            <ac:spMk id="3" creationId="{3D3BBC6D-0D58-4180-9177-BE72E5B888E5}"/>
          </ac:spMkLst>
        </pc:spChg>
      </pc:sldChg>
      <pc:sldChg chg="modSp new mod modAnim">
        <pc:chgData name="Vivek Gohil" userId="8f3e33861dddeea9" providerId="LiveId" clId="{006E7C5B-0A9D-4E06-A0D6-024E6ADA25A4}" dt="2022-04-25T04:01:06.320" v="18148"/>
        <pc:sldMkLst>
          <pc:docMk/>
          <pc:sldMk cId="3587781629" sldId="322"/>
        </pc:sldMkLst>
        <pc:spChg chg="mod">
          <ac:chgData name="Vivek Gohil" userId="8f3e33861dddeea9" providerId="LiveId" clId="{006E7C5B-0A9D-4E06-A0D6-024E6ADA25A4}" dt="2022-04-24T17:41:19.757" v="14058"/>
          <ac:spMkLst>
            <pc:docMk/>
            <pc:sldMk cId="3587781629" sldId="322"/>
            <ac:spMk id="2" creationId="{978DBC98-938D-4665-AE69-CC1597BEC2A2}"/>
          </ac:spMkLst>
        </pc:spChg>
        <pc:spChg chg="mod">
          <ac:chgData name="Vivek Gohil" userId="8f3e33861dddeea9" providerId="LiveId" clId="{006E7C5B-0A9D-4E06-A0D6-024E6ADA25A4}" dt="2022-04-24T17:45:12.587" v="14766" actId="20577"/>
          <ac:spMkLst>
            <pc:docMk/>
            <pc:sldMk cId="3587781629" sldId="322"/>
            <ac:spMk id="3" creationId="{3E6AA526-0B61-4A28-BDA3-4B705DAAD37F}"/>
          </ac:spMkLst>
        </pc:spChg>
      </pc:sldChg>
      <pc:sldChg chg="modSp new mod modAnim">
        <pc:chgData name="Vivek Gohil" userId="8f3e33861dddeea9" providerId="LiveId" clId="{006E7C5B-0A9D-4E06-A0D6-024E6ADA25A4}" dt="2022-04-25T04:01:14.453" v="18150"/>
        <pc:sldMkLst>
          <pc:docMk/>
          <pc:sldMk cId="3884316300" sldId="323"/>
        </pc:sldMkLst>
        <pc:spChg chg="mod">
          <ac:chgData name="Vivek Gohil" userId="8f3e33861dddeea9" providerId="LiveId" clId="{006E7C5B-0A9D-4E06-A0D6-024E6ADA25A4}" dt="2022-04-24T17:47:09.396" v="14800" actId="20577"/>
          <ac:spMkLst>
            <pc:docMk/>
            <pc:sldMk cId="3884316300" sldId="323"/>
            <ac:spMk id="2" creationId="{1571D666-C3D9-4224-A4F3-C78BBC8F1602}"/>
          </ac:spMkLst>
        </pc:spChg>
        <pc:spChg chg="mod">
          <ac:chgData name="Vivek Gohil" userId="8f3e33861dddeea9" providerId="LiveId" clId="{006E7C5B-0A9D-4E06-A0D6-024E6ADA25A4}" dt="2022-04-24T17:47:41.037" v="14862" actId="5793"/>
          <ac:spMkLst>
            <pc:docMk/>
            <pc:sldMk cId="3884316300" sldId="323"/>
            <ac:spMk id="3" creationId="{9CF8E446-9B2A-4EC0-AD2E-0BF903D1EF63}"/>
          </ac:spMkLst>
        </pc:spChg>
      </pc:sldChg>
      <pc:sldChg chg="modSp new mod modAnim">
        <pc:chgData name="Vivek Gohil" userId="8f3e33861dddeea9" providerId="LiveId" clId="{006E7C5B-0A9D-4E06-A0D6-024E6ADA25A4}" dt="2022-04-26T17:04:06.604" v="23336" actId="20577"/>
        <pc:sldMkLst>
          <pc:docMk/>
          <pc:sldMk cId="769060038" sldId="324"/>
        </pc:sldMkLst>
        <pc:spChg chg="mod">
          <ac:chgData name="Vivek Gohil" userId="8f3e33861dddeea9" providerId="LiveId" clId="{006E7C5B-0A9D-4E06-A0D6-024E6ADA25A4}" dt="2022-04-24T17:48:15.128" v="14887" actId="20577"/>
          <ac:spMkLst>
            <pc:docMk/>
            <pc:sldMk cId="769060038" sldId="324"/>
            <ac:spMk id="2" creationId="{36E20C15-8EDC-493F-9E1D-6F6FFCFED34F}"/>
          </ac:spMkLst>
        </pc:spChg>
        <pc:spChg chg="mod">
          <ac:chgData name="Vivek Gohil" userId="8f3e33861dddeea9" providerId="LiveId" clId="{006E7C5B-0A9D-4E06-A0D6-024E6ADA25A4}" dt="2022-04-26T17:04:06.604" v="23336" actId="20577"/>
          <ac:spMkLst>
            <pc:docMk/>
            <pc:sldMk cId="769060038" sldId="324"/>
            <ac:spMk id="3" creationId="{EA77CAFB-0D69-4300-9A58-22BE61459AD2}"/>
          </ac:spMkLst>
        </pc:spChg>
      </pc:sldChg>
      <pc:sldChg chg="addSp delSp modSp new mod modAnim">
        <pc:chgData name="Vivek Gohil" userId="8f3e33861dddeea9" providerId="LiveId" clId="{006E7C5B-0A9D-4E06-A0D6-024E6ADA25A4}" dt="2022-04-25T04:01:24.163" v="18153"/>
        <pc:sldMkLst>
          <pc:docMk/>
          <pc:sldMk cId="4293760992" sldId="325"/>
        </pc:sldMkLst>
        <pc:spChg chg="mod">
          <ac:chgData name="Vivek Gohil" userId="8f3e33861dddeea9" providerId="LiveId" clId="{006E7C5B-0A9D-4E06-A0D6-024E6ADA25A4}" dt="2022-04-24T17:52:37.305" v="15330" actId="20577"/>
          <ac:spMkLst>
            <pc:docMk/>
            <pc:sldMk cId="4293760992" sldId="325"/>
            <ac:spMk id="2" creationId="{CD8F39E6-38A3-4EB7-A7CA-918687C6BC51}"/>
          </ac:spMkLst>
        </pc:spChg>
        <pc:spChg chg="del">
          <ac:chgData name="Vivek Gohil" userId="8f3e33861dddeea9" providerId="LiveId" clId="{006E7C5B-0A9D-4E06-A0D6-024E6ADA25A4}" dt="2022-04-24T17:52:20.431" v="15306" actId="22"/>
          <ac:spMkLst>
            <pc:docMk/>
            <pc:sldMk cId="4293760992" sldId="325"/>
            <ac:spMk id="3" creationId="{74D7424D-5D16-4FAF-A2C5-A3832E0827EC}"/>
          </ac:spMkLst>
        </pc:spChg>
        <pc:picChg chg="add mod ord">
          <ac:chgData name="Vivek Gohil" userId="8f3e33861dddeea9" providerId="LiveId" clId="{006E7C5B-0A9D-4E06-A0D6-024E6ADA25A4}" dt="2022-04-24T17:52:20.431" v="15306" actId="22"/>
          <ac:picMkLst>
            <pc:docMk/>
            <pc:sldMk cId="4293760992" sldId="325"/>
            <ac:picMk id="5" creationId="{46D5AF37-8C62-4DE6-952E-D37F1CA4C3D6}"/>
          </ac:picMkLst>
        </pc:picChg>
      </pc:sldChg>
      <pc:sldChg chg="addSp delSp modSp new mod modAnim">
        <pc:chgData name="Vivek Gohil" userId="8f3e33861dddeea9" providerId="LiveId" clId="{006E7C5B-0A9D-4E06-A0D6-024E6ADA25A4}" dt="2022-04-25T04:01:26.443" v="18154"/>
        <pc:sldMkLst>
          <pc:docMk/>
          <pc:sldMk cId="1549548937" sldId="326"/>
        </pc:sldMkLst>
        <pc:spChg chg="mod">
          <ac:chgData name="Vivek Gohil" userId="8f3e33861dddeea9" providerId="LiveId" clId="{006E7C5B-0A9D-4E06-A0D6-024E6ADA25A4}" dt="2022-04-24T17:54:41.340" v="15352" actId="20577"/>
          <ac:spMkLst>
            <pc:docMk/>
            <pc:sldMk cId="1549548937" sldId="326"/>
            <ac:spMk id="2" creationId="{3CDC1BFD-78C1-4CF2-B2F5-3C79724E1253}"/>
          </ac:spMkLst>
        </pc:spChg>
        <pc:spChg chg="del">
          <ac:chgData name="Vivek Gohil" userId="8f3e33861dddeea9" providerId="LiveId" clId="{006E7C5B-0A9D-4E06-A0D6-024E6ADA25A4}" dt="2022-04-24T17:54:34.609" v="15332" actId="22"/>
          <ac:spMkLst>
            <pc:docMk/>
            <pc:sldMk cId="1549548937" sldId="326"/>
            <ac:spMk id="3" creationId="{74A9F3A3-E2E2-4544-B942-258770784019}"/>
          </ac:spMkLst>
        </pc:spChg>
        <pc:picChg chg="add mod ord">
          <ac:chgData name="Vivek Gohil" userId="8f3e33861dddeea9" providerId="LiveId" clId="{006E7C5B-0A9D-4E06-A0D6-024E6ADA25A4}" dt="2022-04-24T17:54:34.609" v="15332" actId="22"/>
          <ac:picMkLst>
            <pc:docMk/>
            <pc:sldMk cId="1549548937" sldId="326"/>
            <ac:picMk id="5" creationId="{FAADB64E-FB95-43A1-8B1C-25CC2BC2C2A7}"/>
          </ac:picMkLst>
        </pc:picChg>
      </pc:sldChg>
      <pc:sldChg chg="addSp delSp modSp new mod modAnim">
        <pc:chgData name="Vivek Gohil" userId="8f3e33861dddeea9" providerId="LiveId" clId="{006E7C5B-0A9D-4E06-A0D6-024E6ADA25A4}" dt="2022-04-25T04:01:28.588" v="18155"/>
        <pc:sldMkLst>
          <pc:docMk/>
          <pc:sldMk cId="763721377" sldId="327"/>
        </pc:sldMkLst>
        <pc:spChg chg="mod">
          <ac:chgData name="Vivek Gohil" userId="8f3e33861dddeea9" providerId="LiveId" clId="{006E7C5B-0A9D-4E06-A0D6-024E6ADA25A4}" dt="2022-04-24T18:02:50.746" v="15360" actId="20577"/>
          <ac:spMkLst>
            <pc:docMk/>
            <pc:sldMk cId="763721377" sldId="327"/>
            <ac:spMk id="2" creationId="{73E506A0-8AB1-49CE-A65D-A7A4DCB988FE}"/>
          </ac:spMkLst>
        </pc:spChg>
        <pc:spChg chg="del">
          <ac:chgData name="Vivek Gohil" userId="8f3e33861dddeea9" providerId="LiveId" clId="{006E7C5B-0A9D-4E06-A0D6-024E6ADA25A4}" dt="2022-04-24T18:03:25.947" v="15361" actId="22"/>
          <ac:spMkLst>
            <pc:docMk/>
            <pc:sldMk cId="763721377" sldId="327"/>
            <ac:spMk id="3" creationId="{91522DE4-35FA-4BCE-83D2-937EBECD2123}"/>
          </ac:spMkLst>
        </pc:spChg>
        <pc:picChg chg="add mod ord">
          <ac:chgData name="Vivek Gohil" userId="8f3e33861dddeea9" providerId="LiveId" clId="{006E7C5B-0A9D-4E06-A0D6-024E6ADA25A4}" dt="2022-04-24T18:03:25.947" v="15361" actId="22"/>
          <ac:picMkLst>
            <pc:docMk/>
            <pc:sldMk cId="763721377" sldId="327"/>
            <ac:picMk id="5" creationId="{62972D9D-6953-4674-BB35-BFCBA3BF0956}"/>
          </ac:picMkLst>
        </pc:picChg>
      </pc:sldChg>
      <pc:sldChg chg="addSp delSp modSp new mod modAnim">
        <pc:chgData name="Vivek Gohil" userId="8f3e33861dddeea9" providerId="LiveId" clId="{006E7C5B-0A9D-4E06-A0D6-024E6ADA25A4}" dt="2022-04-25T04:01:33.533" v="18156"/>
        <pc:sldMkLst>
          <pc:docMk/>
          <pc:sldMk cId="1155204254" sldId="328"/>
        </pc:sldMkLst>
        <pc:spChg chg="mod">
          <ac:chgData name="Vivek Gohil" userId="8f3e33861dddeea9" providerId="LiveId" clId="{006E7C5B-0A9D-4E06-A0D6-024E6ADA25A4}" dt="2022-04-24T18:04:57.803" v="15363"/>
          <ac:spMkLst>
            <pc:docMk/>
            <pc:sldMk cId="1155204254" sldId="328"/>
            <ac:spMk id="2" creationId="{9E0B70CB-A0CA-4A6B-9E7E-70F4F582D7AC}"/>
          </ac:spMkLst>
        </pc:spChg>
        <pc:spChg chg="del">
          <ac:chgData name="Vivek Gohil" userId="8f3e33861dddeea9" providerId="LiveId" clId="{006E7C5B-0A9D-4E06-A0D6-024E6ADA25A4}" dt="2022-04-24T18:05:46.841" v="15364" actId="22"/>
          <ac:spMkLst>
            <pc:docMk/>
            <pc:sldMk cId="1155204254" sldId="328"/>
            <ac:spMk id="3" creationId="{B1C99377-F7F1-466A-929F-9E7F59CC8835}"/>
          </ac:spMkLst>
        </pc:spChg>
        <pc:picChg chg="add mod ord">
          <ac:chgData name="Vivek Gohil" userId="8f3e33861dddeea9" providerId="LiveId" clId="{006E7C5B-0A9D-4E06-A0D6-024E6ADA25A4}" dt="2022-04-24T18:05:46.841" v="15364" actId="22"/>
          <ac:picMkLst>
            <pc:docMk/>
            <pc:sldMk cId="1155204254" sldId="328"/>
            <ac:picMk id="5" creationId="{CC572F04-CFC6-46DB-ADC4-01133E2BB726}"/>
          </ac:picMkLst>
        </pc:picChg>
      </pc:sldChg>
      <pc:sldChg chg="modSp new mod modAnim">
        <pc:chgData name="Vivek Gohil" userId="8f3e33861dddeea9" providerId="LiveId" clId="{006E7C5B-0A9D-4E06-A0D6-024E6ADA25A4}" dt="2022-04-25T04:01:39.253" v="18158"/>
        <pc:sldMkLst>
          <pc:docMk/>
          <pc:sldMk cId="3622200121" sldId="329"/>
        </pc:sldMkLst>
        <pc:spChg chg="mod">
          <ac:chgData name="Vivek Gohil" userId="8f3e33861dddeea9" providerId="LiveId" clId="{006E7C5B-0A9D-4E06-A0D6-024E6ADA25A4}" dt="2022-04-24T18:07:19.534" v="15372" actId="20577"/>
          <ac:spMkLst>
            <pc:docMk/>
            <pc:sldMk cId="3622200121" sldId="329"/>
            <ac:spMk id="2" creationId="{9898BED6-96DC-4DEE-9C2D-6B7330FEB7E9}"/>
          </ac:spMkLst>
        </pc:spChg>
        <pc:spChg chg="mod">
          <ac:chgData name="Vivek Gohil" userId="8f3e33861dddeea9" providerId="LiveId" clId="{006E7C5B-0A9D-4E06-A0D6-024E6ADA25A4}" dt="2022-04-24T18:11:51.566" v="16107" actId="20577"/>
          <ac:spMkLst>
            <pc:docMk/>
            <pc:sldMk cId="3622200121" sldId="329"/>
            <ac:spMk id="3" creationId="{1FF6BF43-02A5-4014-9A3E-97DF6BC05803}"/>
          </ac:spMkLst>
        </pc:spChg>
      </pc:sldChg>
      <pc:sldChg chg="addSp delSp modSp new mod modAnim">
        <pc:chgData name="Vivek Gohil" userId="8f3e33861dddeea9" providerId="LiveId" clId="{006E7C5B-0A9D-4E06-A0D6-024E6ADA25A4}" dt="2022-04-25T04:01:43.341" v="18159"/>
        <pc:sldMkLst>
          <pc:docMk/>
          <pc:sldMk cId="2314010264" sldId="330"/>
        </pc:sldMkLst>
        <pc:spChg chg="mod">
          <ac:chgData name="Vivek Gohil" userId="8f3e33861dddeea9" providerId="LiveId" clId="{006E7C5B-0A9D-4E06-A0D6-024E6ADA25A4}" dt="2022-04-24T18:13:00.650" v="16147" actId="20577"/>
          <ac:spMkLst>
            <pc:docMk/>
            <pc:sldMk cId="2314010264" sldId="330"/>
            <ac:spMk id="2" creationId="{8103232C-2609-4217-A19E-DB39703B9257}"/>
          </ac:spMkLst>
        </pc:spChg>
        <pc:spChg chg="del">
          <ac:chgData name="Vivek Gohil" userId="8f3e33861dddeea9" providerId="LiveId" clId="{006E7C5B-0A9D-4E06-A0D6-024E6ADA25A4}" dt="2022-04-24T18:12:47.124" v="16109" actId="22"/>
          <ac:spMkLst>
            <pc:docMk/>
            <pc:sldMk cId="2314010264" sldId="330"/>
            <ac:spMk id="3" creationId="{23E0921D-E64B-4430-BA7E-C23C0EC801F8}"/>
          </ac:spMkLst>
        </pc:spChg>
        <pc:picChg chg="add mod ord">
          <ac:chgData name="Vivek Gohil" userId="8f3e33861dddeea9" providerId="LiveId" clId="{006E7C5B-0A9D-4E06-A0D6-024E6ADA25A4}" dt="2022-04-24T18:12:47.124" v="16109" actId="22"/>
          <ac:picMkLst>
            <pc:docMk/>
            <pc:sldMk cId="2314010264" sldId="330"/>
            <ac:picMk id="5" creationId="{67F1F964-AA7D-4ECF-85CA-949658BDA11C}"/>
          </ac:picMkLst>
        </pc:picChg>
        <pc:picChg chg="add del mod">
          <ac:chgData name="Vivek Gohil" userId="8f3e33861dddeea9" providerId="LiveId" clId="{006E7C5B-0A9D-4E06-A0D6-024E6ADA25A4}" dt="2022-04-24T18:13:36.345" v="16151" actId="478"/>
          <ac:picMkLst>
            <pc:docMk/>
            <pc:sldMk cId="2314010264" sldId="330"/>
            <ac:picMk id="7" creationId="{36CF0874-B290-4FA9-843B-2EF6367F830D}"/>
          </ac:picMkLst>
        </pc:picChg>
      </pc:sldChg>
      <pc:sldChg chg="addSp delSp modSp new mod modAnim">
        <pc:chgData name="Vivek Gohil" userId="8f3e33861dddeea9" providerId="LiveId" clId="{006E7C5B-0A9D-4E06-A0D6-024E6ADA25A4}" dt="2022-04-25T04:01:45.163" v="18160"/>
        <pc:sldMkLst>
          <pc:docMk/>
          <pc:sldMk cId="3513845465" sldId="331"/>
        </pc:sldMkLst>
        <pc:spChg chg="mod">
          <ac:chgData name="Vivek Gohil" userId="8f3e33861dddeea9" providerId="LiveId" clId="{006E7C5B-0A9D-4E06-A0D6-024E6ADA25A4}" dt="2022-04-24T18:14:05.345" v="16199" actId="20577"/>
          <ac:spMkLst>
            <pc:docMk/>
            <pc:sldMk cId="3513845465" sldId="331"/>
            <ac:spMk id="2" creationId="{A549E770-ECDA-4C7A-B029-8A991DE3CFA1}"/>
          </ac:spMkLst>
        </pc:spChg>
        <pc:spChg chg="del">
          <ac:chgData name="Vivek Gohil" userId="8f3e33861dddeea9" providerId="LiveId" clId="{006E7C5B-0A9D-4E06-A0D6-024E6ADA25A4}" dt="2022-04-24T18:13:49.479" v="16153" actId="22"/>
          <ac:spMkLst>
            <pc:docMk/>
            <pc:sldMk cId="3513845465" sldId="331"/>
            <ac:spMk id="3" creationId="{97D3B35E-5380-4F80-80C2-819DC0671FEE}"/>
          </ac:spMkLst>
        </pc:spChg>
        <pc:picChg chg="add mod ord">
          <ac:chgData name="Vivek Gohil" userId="8f3e33861dddeea9" providerId="LiveId" clId="{006E7C5B-0A9D-4E06-A0D6-024E6ADA25A4}" dt="2022-04-24T18:13:49.479" v="16153" actId="22"/>
          <ac:picMkLst>
            <pc:docMk/>
            <pc:sldMk cId="3513845465" sldId="331"/>
            <ac:picMk id="5" creationId="{964671C7-E264-4CD7-82BC-DB9637827D49}"/>
          </ac:picMkLst>
        </pc:picChg>
      </pc:sldChg>
      <pc:sldChg chg="modSp new mod modAnim">
        <pc:chgData name="Vivek Gohil" userId="8f3e33861dddeea9" providerId="LiveId" clId="{006E7C5B-0A9D-4E06-A0D6-024E6ADA25A4}" dt="2022-04-25T04:01:52.192" v="18162"/>
        <pc:sldMkLst>
          <pc:docMk/>
          <pc:sldMk cId="3332521094" sldId="332"/>
        </pc:sldMkLst>
        <pc:spChg chg="mod">
          <ac:chgData name="Vivek Gohil" userId="8f3e33861dddeea9" providerId="LiveId" clId="{006E7C5B-0A9D-4E06-A0D6-024E6ADA25A4}" dt="2022-04-24T18:35:54.390" v="16210" actId="20577"/>
          <ac:spMkLst>
            <pc:docMk/>
            <pc:sldMk cId="3332521094" sldId="332"/>
            <ac:spMk id="2" creationId="{AD7926A5-FF71-4AFA-BE56-35D029CF5AE9}"/>
          </ac:spMkLst>
        </pc:spChg>
        <pc:spChg chg="mod">
          <ac:chgData name="Vivek Gohil" userId="8f3e33861dddeea9" providerId="LiveId" clId="{006E7C5B-0A9D-4E06-A0D6-024E6ADA25A4}" dt="2022-04-24T18:37:48.354" v="16523" actId="20577"/>
          <ac:spMkLst>
            <pc:docMk/>
            <pc:sldMk cId="3332521094" sldId="332"/>
            <ac:spMk id="3" creationId="{2A02FDFF-AF7B-4FB4-BA1B-2F972BD8586E}"/>
          </ac:spMkLst>
        </pc:spChg>
      </pc:sldChg>
      <pc:sldChg chg="modSp new mod modAnim">
        <pc:chgData name="Vivek Gohil" userId="8f3e33861dddeea9" providerId="LiveId" clId="{006E7C5B-0A9D-4E06-A0D6-024E6ADA25A4}" dt="2022-04-25T04:02:00.449" v="18164"/>
        <pc:sldMkLst>
          <pc:docMk/>
          <pc:sldMk cId="1536685332" sldId="333"/>
        </pc:sldMkLst>
        <pc:spChg chg="mod">
          <ac:chgData name="Vivek Gohil" userId="8f3e33861dddeea9" providerId="LiveId" clId="{006E7C5B-0A9D-4E06-A0D6-024E6ADA25A4}" dt="2022-04-24T18:38:15.385" v="16531" actId="20577"/>
          <ac:spMkLst>
            <pc:docMk/>
            <pc:sldMk cId="1536685332" sldId="333"/>
            <ac:spMk id="2" creationId="{C15CEA07-F083-4D44-B3B1-6DD4EC330BCA}"/>
          </ac:spMkLst>
        </pc:spChg>
        <pc:spChg chg="mod">
          <ac:chgData name="Vivek Gohil" userId="8f3e33861dddeea9" providerId="LiveId" clId="{006E7C5B-0A9D-4E06-A0D6-024E6ADA25A4}" dt="2022-04-24T18:40:46.552" v="17056" actId="5793"/>
          <ac:spMkLst>
            <pc:docMk/>
            <pc:sldMk cId="1536685332" sldId="333"/>
            <ac:spMk id="3" creationId="{E13E4B1C-5356-4759-B182-D02670A58EB6}"/>
          </ac:spMkLst>
        </pc:spChg>
      </pc:sldChg>
      <pc:sldChg chg="modSp new mod modAnim">
        <pc:chgData name="Vivek Gohil" userId="8f3e33861dddeea9" providerId="LiveId" clId="{006E7C5B-0A9D-4E06-A0D6-024E6ADA25A4}" dt="2022-04-25T04:02:41.416" v="18172"/>
        <pc:sldMkLst>
          <pc:docMk/>
          <pc:sldMk cId="3329469257" sldId="334"/>
        </pc:sldMkLst>
        <pc:spChg chg="mod">
          <ac:chgData name="Vivek Gohil" userId="8f3e33861dddeea9" providerId="LiveId" clId="{006E7C5B-0A9D-4E06-A0D6-024E6ADA25A4}" dt="2022-04-24T18:41:05.579" v="17066" actId="20577"/>
          <ac:spMkLst>
            <pc:docMk/>
            <pc:sldMk cId="3329469257" sldId="334"/>
            <ac:spMk id="2" creationId="{C707B5F4-9027-44EE-8EEA-E1E8A9A31E62}"/>
          </ac:spMkLst>
        </pc:spChg>
        <pc:spChg chg="mod">
          <ac:chgData name="Vivek Gohil" userId="8f3e33861dddeea9" providerId="LiveId" clId="{006E7C5B-0A9D-4E06-A0D6-024E6ADA25A4}" dt="2022-04-24T18:41:48.050" v="17167" actId="20577"/>
          <ac:spMkLst>
            <pc:docMk/>
            <pc:sldMk cId="3329469257" sldId="334"/>
            <ac:spMk id="3" creationId="{299BEB73-FD00-4D2F-865D-DAA50567F5BF}"/>
          </ac:spMkLst>
        </pc:spChg>
      </pc:sldChg>
      <pc:sldChg chg="modSp new mod modAnim">
        <pc:chgData name="Vivek Gohil" userId="8f3e33861dddeea9" providerId="LiveId" clId="{006E7C5B-0A9D-4E06-A0D6-024E6ADA25A4}" dt="2022-04-25T04:02:36.461" v="18171"/>
        <pc:sldMkLst>
          <pc:docMk/>
          <pc:sldMk cId="3710789344" sldId="335"/>
        </pc:sldMkLst>
        <pc:spChg chg="mod">
          <ac:chgData name="Vivek Gohil" userId="8f3e33861dddeea9" providerId="LiveId" clId="{006E7C5B-0A9D-4E06-A0D6-024E6ADA25A4}" dt="2022-04-24T18:42:41.039" v="17175" actId="20577"/>
          <ac:spMkLst>
            <pc:docMk/>
            <pc:sldMk cId="3710789344" sldId="335"/>
            <ac:spMk id="2" creationId="{788B4E77-391C-468C-8F1A-AB4B54895509}"/>
          </ac:spMkLst>
        </pc:spChg>
        <pc:spChg chg="mod">
          <ac:chgData name="Vivek Gohil" userId="8f3e33861dddeea9" providerId="LiveId" clId="{006E7C5B-0A9D-4E06-A0D6-024E6ADA25A4}" dt="2022-04-24T18:44:20.982" v="17453" actId="20577"/>
          <ac:spMkLst>
            <pc:docMk/>
            <pc:sldMk cId="3710789344" sldId="335"/>
            <ac:spMk id="3" creationId="{171D3F92-E7AD-4601-8FD8-C1341FCAE5C4}"/>
          </ac:spMkLst>
        </pc:spChg>
      </pc:sldChg>
      <pc:sldChg chg="modSp new mod modAnim">
        <pc:chgData name="Vivek Gohil" userId="8f3e33861dddeea9" providerId="LiveId" clId="{006E7C5B-0A9D-4E06-A0D6-024E6ADA25A4}" dt="2022-04-25T04:02:14.028" v="18168"/>
        <pc:sldMkLst>
          <pc:docMk/>
          <pc:sldMk cId="1180464737" sldId="336"/>
        </pc:sldMkLst>
        <pc:spChg chg="mod">
          <ac:chgData name="Vivek Gohil" userId="8f3e33861dddeea9" providerId="LiveId" clId="{006E7C5B-0A9D-4E06-A0D6-024E6ADA25A4}" dt="2022-04-24T18:48:02.262" v="17461" actId="20577"/>
          <ac:spMkLst>
            <pc:docMk/>
            <pc:sldMk cId="1180464737" sldId="336"/>
            <ac:spMk id="2" creationId="{C815808C-DD0D-4147-821F-9E3ADD8A5AC5}"/>
          </ac:spMkLst>
        </pc:spChg>
        <pc:spChg chg="mod">
          <ac:chgData name="Vivek Gohil" userId="8f3e33861dddeea9" providerId="LiveId" clId="{006E7C5B-0A9D-4E06-A0D6-024E6ADA25A4}" dt="2022-04-24T18:50:24.864" v="17895" actId="20577"/>
          <ac:spMkLst>
            <pc:docMk/>
            <pc:sldMk cId="1180464737" sldId="336"/>
            <ac:spMk id="3" creationId="{277EAA40-116B-40AE-ADF7-D259925D312C}"/>
          </ac:spMkLst>
        </pc:spChg>
      </pc:sldChg>
      <pc:sldChg chg="modSp new mod modAnim">
        <pc:chgData name="Vivek Gohil" userId="8f3e33861dddeea9" providerId="LiveId" clId="{006E7C5B-0A9D-4E06-A0D6-024E6ADA25A4}" dt="2022-04-25T04:02:20.673" v="18170"/>
        <pc:sldMkLst>
          <pc:docMk/>
          <pc:sldMk cId="916220165" sldId="337"/>
        </pc:sldMkLst>
        <pc:spChg chg="mod">
          <ac:chgData name="Vivek Gohil" userId="8f3e33861dddeea9" providerId="LiveId" clId="{006E7C5B-0A9D-4E06-A0D6-024E6ADA25A4}" dt="2022-04-24T18:50:43.181" v="17897"/>
          <ac:spMkLst>
            <pc:docMk/>
            <pc:sldMk cId="916220165" sldId="337"/>
            <ac:spMk id="2" creationId="{DE264DB3-EEA6-4AEC-B608-5609C4286F96}"/>
          </ac:spMkLst>
        </pc:spChg>
        <pc:spChg chg="mod">
          <ac:chgData name="Vivek Gohil" userId="8f3e33861dddeea9" providerId="LiveId" clId="{006E7C5B-0A9D-4E06-A0D6-024E6ADA25A4}" dt="2022-04-24T18:51:29.229" v="18048" actId="20577"/>
          <ac:spMkLst>
            <pc:docMk/>
            <pc:sldMk cId="916220165" sldId="337"/>
            <ac:spMk id="3" creationId="{B88CA917-99D6-47BE-A9DC-74547D65C0E5}"/>
          </ac:spMkLst>
        </pc:spChg>
      </pc:sldChg>
      <pc:sldChg chg="addSp delSp modSp new mod modClrScheme modAnim chgLayout">
        <pc:chgData name="Vivek Gohil" userId="8f3e33861dddeea9" providerId="LiveId" clId="{006E7C5B-0A9D-4E06-A0D6-024E6ADA25A4}" dt="2022-04-27T04:21:15.239" v="32559"/>
        <pc:sldMkLst>
          <pc:docMk/>
          <pc:sldMk cId="3594971396" sldId="338"/>
        </pc:sldMkLst>
        <pc:spChg chg="del mod ord">
          <ac:chgData name="Vivek Gohil" userId="8f3e33861dddeea9" providerId="LiveId" clId="{006E7C5B-0A9D-4E06-A0D6-024E6ADA25A4}" dt="2022-04-25T05:33:00.502" v="18176" actId="700"/>
          <ac:spMkLst>
            <pc:docMk/>
            <pc:sldMk cId="3594971396" sldId="338"/>
            <ac:spMk id="2" creationId="{400C91D5-A176-4DEB-809B-DE74F677A5F0}"/>
          </ac:spMkLst>
        </pc:spChg>
        <pc:spChg chg="del mod ord">
          <ac:chgData name="Vivek Gohil" userId="8f3e33861dddeea9" providerId="LiveId" clId="{006E7C5B-0A9D-4E06-A0D6-024E6ADA25A4}" dt="2022-04-25T05:33:00.502" v="18176" actId="700"/>
          <ac:spMkLst>
            <pc:docMk/>
            <pc:sldMk cId="3594971396" sldId="338"/>
            <ac:spMk id="3" creationId="{D7E1B09D-D094-4841-8766-DD73D0810539}"/>
          </ac:spMkLst>
        </pc:spChg>
        <pc:spChg chg="add mod ord">
          <ac:chgData name="Vivek Gohil" userId="8f3e33861dddeea9" providerId="LiveId" clId="{006E7C5B-0A9D-4E06-A0D6-024E6ADA25A4}" dt="2022-04-25T05:33:08.710" v="18187" actId="20577"/>
          <ac:spMkLst>
            <pc:docMk/>
            <pc:sldMk cId="3594971396" sldId="338"/>
            <ac:spMk id="4" creationId="{D2CE2386-31C2-439B-B19E-6B3E94602A6D}"/>
          </ac:spMkLst>
        </pc:spChg>
        <pc:spChg chg="add mod ord">
          <ac:chgData name="Vivek Gohil" userId="8f3e33861dddeea9" providerId="LiveId" clId="{006E7C5B-0A9D-4E06-A0D6-024E6ADA25A4}" dt="2022-04-25T06:12:06.361" v="18607" actId="20577"/>
          <ac:spMkLst>
            <pc:docMk/>
            <pc:sldMk cId="3594971396" sldId="338"/>
            <ac:spMk id="5" creationId="{B9D0E30E-8091-46CB-8C9B-C09B3A6706A4}"/>
          </ac:spMkLst>
        </pc:spChg>
      </pc:sldChg>
      <pc:sldChg chg="addSp delSp modSp new mod modAnim">
        <pc:chgData name="Vivek Gohil" userId="8f3e33861dddeea9" providerId="LiveId" clId="{006E7C5B-0A9D-4E06-A0D6-024E6ADA25A4}" dt="2022-04-27T04:21:19.060" v="32560"/>
        <pc:sldMkLst>
          <pc:docMk/>
          <pc:sldMk cId="4168782182" sldId="339"/>
        </pc:sldMkLst>
        <pc:spChg chg="mod">
          <ac:chgData name="Vivek Gohil" userId="8f3e33861dddeea9" providerId="LiveId" clId="{006E7C5B-0A9D-4E06-A0D6-024E6ADA25A4}" dt="2022-04-25T06:13:36.627" v="18617" actId="20577"/>
          <ac:spMkLst>
            <pc:docMk/>
            <pc:sldMk cId="4168782182" sldId="339"/>
            <ac:spMk id="2" creationId="{687C93C1-F29A-4239-9EC1-891F8F582A56}"/>
          </ac:spMkLst>
        </pc:spChg>
        <pc:spChg chg="del">
          <ac:chgData name="Vivek Gohil" userId="8f3e33861dddeea9" providerId="LiveId" clId="{006E7C5B-0A9D-4E06-A0D6-024E6ADA25A4}" dt="2022-04-25T06:13:38.430" v="18618" actId="22"/>
          <ac:spMkLst>
            <pc:docMk/>
            <pc:sldMk cId="4168782182" sldId="339"/>
            <ac:spMk id="3" creationId="{276EAD2C-FD92-4AA0-9249-6A0E53A86A08}"/>
          </ac:spMkLst>
        </pc:spChg>
        <pc:picChg chg="add mod ord">
          <ac:chgData name="Vivek Gohil" userId="8f3e33861dddeea9" providerId="LiveId" clId="{006E7C5B-0A9D-4E06-A0D6-024E6ADA25A4}" dt="2022-04-25T06:13:38.430" v="18618" actId="22"/>
          <ac:picMkLst>
            <pc:docMk/>
            <pc:sldMk cId="4168782182" sldId="339"/>
            <ac:picMk id="5" creationId="{A09F0F25-91CE-4236-AF29-68BBEC7FCD11}"/>
          </ac:picMkLst>
        </pc:picChg>
      </pc:sldChg>
      <pc:sldChg chg="modSp new mod modAnim">
        <pc:chgData name="Vivek Gohil" userId="8f3e33861dddeea9" providerId="LiveId" clId="{006E7C5B-0A9D-4E06-A0D6-024E6ADA25A4}" dt="2022-04-25T06:33:03.355" v="19115" actId="20577"/>
        <pc:sldMkLst>
          <pc:docMk/>
          <pc:sldMk cId="1329430957" sldId="340"/>
        </pc:sldMkLst>
        <pc:spChg chg="mod">
          <ac:chgData name="Vivek Gohil" userId="8f3e33861dddeea9" providerId="LiveId" clId="{006E7C5B-0A9D-4E06-A0D6-024E6ADA25A4}" dt="2022-04-25T06:29:22.779" v="18630" actId="20577"/>
          <ac:spMkLst>
            <pc:docMk/>
            <pc:sldMk cId="1329430957" sldId="340"/>
            <ac:spMk id="2" creationId="{07E5A642-8716-479D-B11F-E930EF928EDB}"/>
          </ac:spMkLst>
        </pc:spChg>
        <pc:spChg chg="mod">
          <ac:chgData name="Vivek Gohil" userId="8f3e33861dddeea9" providerId="LiveId" clId="{006E7C5B-0A9D-4E06-A0D6-024E6ADA25A4}" dt="2022-04-25T06:33:03.355" v="19115" actId="20577"/>
          <ac:spMkLst>
            <pc:docMk/>
            <pc:sldMk cId="1329430957" sldId="340"/>
            <ac:spMk id="3" creationId="{3ED75D6F-7057-4637-9AC3-389170CB2034}"/>
          </ac:spMkLst>
        </pc:spChg>
      </pc:sldChg>
      <pc:sldChg chg="addSp delSp modSp new mod modAnim">
        <pc:chgData name="Vivek Gohil" userId="8f3e33861dddeea9" providerId="LiveId" clId="{006E7C5B-0A9D-4E06-A0D6-024E6ADA25A4}" dt="2022-04-25T06:36:07.118" v="19128"/>
        <pc:sldMkLst>
          <pc:docMk/>
          <pc:sldMk cId="2376801736" sldId="341"/>
        </pc:sldMkLst>
        <pc:spChg chg="mod">
          <ac:chgData name="Vivek Gohil" userId="8f3e33861dddeea9" providerId="LiveId" clId="{006E7C5B-0A9D-4E06-A0D6-024E6ADA25A4}" dt="2022-04-25T06:33:34.718" v="19125" actId="20577"/>
          <ac:spMkLst>
            <pc:docMk/>
            <pc:sldMk cId="2376801736" sldId="341"/>
            <ac:spMk id="2" creationId="{C27314BC-8440-4D26-A825-A2DAC3C4EB83}"/>
          </ac:spMkLst>
        </pc:spChg>
        <pc:spChg chg="del">
          <ac:chgData name="Vivek Gohil" userId="8f3e33861dddeea9" providerId="LiveId" clId="{006E7C5B-0A9D-4E06-A0D6-024E6ADA25A4}" dt="2022-04-25T06:34:31.482" v="19126" actId="22"/>
          <ac:spMkLst>
            <pc:docMk/>
            <pc:sldMk cId="2376801736" sldId="341"/>
            <ac:spMk id="3" creationId="{2D4C27EC-1409-4B32-860A-385A5F35BCF8}"/>
          </ac:spMkLst>
        </pc:spChg>
        <pc:picChg chg="add mod ord">
          <ac:chgData name="Vivek Gohil" userId="8f3e33861dddeea9" providerId="LiveId" clId="{006E7C5B-0A9D-4E06-A0D6-024E6ADA25A4}" dt="2022-04-25T06:34:31.482" v="19126" actId="22"/>
          <ac:picMkLst>
            <pc:docMk/>
            <pc:sldMk cId="2376801736" sldId="341"/>
            <ac:picMk id="5" creationId="{0F1DE229-5096-4FDD-947C-15CA79FAD08D}"/>
          </ac:picMkLst>
        </pc:picChg>
      </pc:sldChg>
      <pc:sldChg chg="modSp new mod modAnim">
        <pc:chgData name="Vivek Gohil" userId="8f3e33861dddeea9" providerId="LiveId" clId="{006E7C5B-0A9D-4E06-A0D6-024E6ADA25A4}" dt="2022-04-27T04:21:28.223" v="32562"/>
        <pc:sldMkLst>
          <pc:docMk/>
          <pc:sldMk cId="1409696671" sldId="342"/>
        </pc:sldMkLst>
        <pc:spChg chg="mod">
          <ac:chgData name="Vivek Gohil" userId="8f3e33861dddeea9" providerId="LiveId" clId="{006E7C5B-0A9D-4E06-A0D6-024E6ADA25A4}" dt="2022-04-25T06:36:11.304" v="19137" actId="20577"/>
          <ac:spMkLst>
            <pc:docMk/>
            <pc:sldMk cId="1409696671" sldId="342"/>
            <ac:spMk id="2" creationId="{555142B6-1658-42D0-8A86-5F2C57F115B5}"/>
          </ac:spMkLst>
        </pc:spChg>
        <pc:spChg chg="mod">
          <ac:chgData name="Vivek Gohil" userId="8f3e33861dddeea9" providerId="LiveId" clId="{006E7C5B-0A9D-4E06-A0D6-024E6ADA25A4}" dt="2022-04-25T08:18:00.449" v="19740" actId="20577"/>
          <ac:spMkLst>
            <pc:docMk/>
            <pc:sldMk cId="1409696671" sldId="342"/>
            <ac:spMk id="3" creationId="{3D57B95A-9A11-4841-8AF9-04257A9EE995}"/>
          </ac:spMkLst>
        </pc:spChg>
      </pc:sldChg>
      <pc:sldChg chg="modSp new mod modAnim">
        <pc:chgData name="Vivek Gohil" userId="8f3e33861dddeea9" providerId="LiveId" clId="{006E7C5B-0A9D-4E06-A0D6-024E6ADA25A4}" dt="2022-04-27T04:21:32.988" v="32564"/>
        <pc:sldMkLst>
          <pc:docMk/>
          <pc:sldMk cId="366918170" sldId="343"/>
        </pc:sldMkLst>
        <pc:spChg chg="mod">
          <ac:chgData name="Vivek Gohil" userId="8f3e33861dddeea9" providerId="LiveId" clId="{006E7C5B-0A9D-4E06-A0D6-024E6ADA25A4}" dt="2022-04-25T10:25:42.101" v="19742"/>
          <ac:spMkLst>
            <pc:docMk/>
            <pc:sldMk cId="366918170" sldId="343"/>
            <ac:spMk id="2" creationId="{E18CBE17-3A07-4CDD-86F5-154F346E4D47}"/>
          </ac:spMkLst>
        </pc:spChg>
        <pc:spChg chg="mod">
          <ac:chgData name="Vivek Gohil" userId="8f3e33861dddeea9" providerId="LiveId" clId="{006E7C5B-0A9D-4E06-A0D6-024E6ADA25A4}" dt="2022-04-25T10:28:48.874" v="20183" actId="20577"/>
          <ac:spMkLst>
            <pc:docMk/>
            <pc:sldMk cId="366918170" sldId="343"/>
            <ac:spMk id="3" creationId="{FE847042-EB29-4B50-9513-009C920E289C}"/>
          </ac:spMkLst>
        </pc:spChg>
      </pc:sldChg>
      <pc:sldChg chg="modSp new mod modAnim">
        <pc:chgData name="Vivek Gohil" userId="8f3e33861dddeea9" providerId="LiveId" clId="{006E7C5B-0A9D-4E06-A0D6-024E6ADA25A4}" dt="2022-04-27T04:21:36.139" v="32565"/>
        <pc:sldMkLst>
          <pc:docMk/>
          <pc:sldMk cId="3709976850" sldId="344"/>
        </pc:sldMkLst>
        <pc:spChg chg="mod">
          <ac:chgData name="Vivek Gohil" userId="8f3e33861dddeea9" providerId="LiveId" clId="{006E7C5B-0A9D-4E06-A0D6-024E6ADA25A4}" dt="2022-04-25T10:29:30.843" v="20195" actId="20577"/>
          <ac:spMkLst>
            <pc:docMk/>
            <pc:sldMk cId="3709976850" sldId="344"/>
            <ac:spMk id="2" creationId="{1C09DC23-EDED-40FA-B5C8-F29A21C2AB50}"/>
          </ac:spMkLst>
        </pc:spChg>
        <pc:spChg chg="mod">
          <ac:chgData name="Vivek Gohil" userId="8f3e33861dddeea9" providerId="LiveId" clId="{006E7C5B-0A9D-4E06-A0D6-024E6ADA25A4}" dt="2022-04-25T10:32:16.376" v="20426" actId="15"/>
          <ac:spMkLst>
            <pc:docMk/>
            <pc:sldMk cId="3709976850" sldId="344"/>
            <ac:spMk id="3" creationId="{DFCC573A-BF19-450F-9C8D-6FE3A79C0DF0}"/>
          </ac:spMkLst>
        </pc:spChg>
      </pc:sldChg>
      <pc:sldChg chg="modSp new mod modAnim">
        <pc:chgData name="Vivek Gohil" userId="8f3e33861dddeea9" providerId="LiveId" clId="{006E7C5B-0A9D-4E06-A0D6-024E6ADA25A4}" dt="2022-04-27T04:21:39.785" v="32566"/>
        <pc:sldMkLst>
          <pc:docMk/>
          <pc:sldMk cId="1974344244" sldId="345"/>
        </pc:sldMkLst>
        <pc:spChg chg="mod">
          <ac:chgData name="Vivek Gohil" userId="8f3e33861dddeea9" providerId="LiveId" clId="{006E7C5B-0A9D-4E06-A0D6-024E6ADA25A4}" dt="2022-04-25T10:36:17.064" v="20428"/>
          <ac:spMkLst>
            <pc:docMk/>
            <pc:sldMk cId="1974344244" sldId="345"/>
            <ac:spMk id="2" creationId="{16A9472E-FE47-406D-B894-6FB9CD21A199}"/>
          </ac:spMkLst>
        </pc:spChg>
        <pc:spChg chg="mod">
          <ac:chgData name="Vivek Gohil" userId="8f3e33861dddeea9" providerId="LiveId" clId="{006E7C5B-0A9D-4E06-A0D6-024E6ADA25A4}" dt="2022-04-25T10:38:15.480" v="20716" actId="20577"/>
          <ac:spMkLst>
            <pc:docMk/>
            <pc:sldMk cId="1974344244" sldId="345"/>
            <ac:spMk id="3" creationId="{E461AF62-AC78-459D-89F2-B99C6A13547D}"/>
          </ac:spMkLst>
        </pc:spChg>
      </pc:sldChg>
      <pc:sldChg chg="addSp delSp modSp new mod modAnim">
        <pc:chgData name="Vivek Gohil" userId="8f3e33861dddeea9" providerId="LiveId" clId="{006E7C5B-0A9D-4E06-A0D6-024E6ADA25A4}" dt="2022-04-27T04:21:45.346" v="32568"/>
        <pc:sldMkLst>
          <pc:docMk/>
          <pc:sldMk cId="3573692201" sldId="346"/>
        </pc:sldMkLst>
        <pc:spChg chg="mod">
          <ac:chgData name="Vivek Gohil" userId="8f3e33861dddeea9" providerId="LiveId" clId="{006E7C5B-0A9D-4E06-A0D6-024E6ADA25A4}" dt="2022-04-25T10:38:52.594" v="20718"/>
          <ac:spMkLst>
            <pc:docMk/>
            <pc:sldMk cId="3573692201" sldId="346"/>
            <ac:spMk id="2" creationId="{B55E395E-C352-4AE8-BEEF-AC687EC9B407}"/>
          </ac:spMkLst>
        </pc:spChg>
        <pc:spChg chg="mod">
          <ac:chgData name="Vivek Gohil" userId="8f3e33861dddeea9" providerId="LiveId" clId="{006E7C5B-0A9D-4E06-A0D6-024E6ADA25A4}" dt="2022-04-25T10:45:31.869" v="21575" actId="20577"/>
          <ac:spMkLst>
            <pc:docMk/>
            <pc:sldMk cId="3573692201" sldId="346"/>
            <ac:spMk id="3" creationId="{0F04ABA2-5140-4BBE-A7B0-D3A367457E2A}"/>
          </ac:spMkLst>
        </pc:spChg>
        <pc:spChg chg="add del mod">
          <ac:chgData name="Vivek Gohil" userId="8f3e33861dddeea9" providerId="LiveId" clId="{006E7C5B-0A9D-4E06-A0D6-024E6ADA25A4}" dt="2022-04-25T10:39:03.884" v="20730"/>
          <ac:spMkLst>
            <pc:docMk/>
            <pc:sldMk cId="3573692201" sldId="346"/>
            <ac:spMk id="4" creationId="{345CF0E9-8320-4AEE-A96A-51671F3E180C}"/>
          </ac:spMkLst>
        </pc:spChg>
        <pc:graphicFrameChg chg="add del mod">
          <ac:chgData name="Vivek Gohil" userId="8f3e33861dddeea9" providerId="LiveId" clId="{006E7C5B-0A9D-4E06-A0D6-024E6ADA25A4}" dt="2022-04-25T10:39:03.884" v="20730"/>
          <ac:graphicFrameMkLst>
            <pc:docMk/>
            <pc:sldMk cId="3573692201" sldId="346"/>
            <ac:graphicFrameMk id="5" creationId="{C714C9E7-E186-49AD-9801-36333749AACA}"/>
          </ac:graphicFrameMkLst>
        </pc:graphicFrameChg>
        <pc:graphicFrameChg chg="add del mod">
          <ac:chgData name="Vivek Gohil" userId="8f3e33861dddeea9" providerId="LiveId" clId="{006E7C5B-0A9D-4E06-A0D6-024E6ADA25A4}" dt="2022-04-25T10:39:03.884" v="20730"/>
          <ac:graphicFrameMkLst>
            <pc:docMk/>
            <pc:sldMk cId="3573692201" sldId="346"/>
            <ac:graphicFrameMk id="6" creationId="{3D75C618-4959-462B-94F4-8D7B7FE403DD}"/>
          </ac:graphicFrameMkLst>
        </pc:graphicFrameChg>
        <pc:graphicFrameChg chg="add del mod">
          <ac:chgData name="Vivek Gohil" userId="8f3e33861dddeea9" providerId="LiveId" clId="{006E7C5B-0A9D-4E06-A0D6-024E6ADA25A4}" dt="2022-04-25T10:39:03.884" v="20730"/>
          <ac:graphicFrameMkLst>
            <pc:docMk/>
            <pc:sldMk cId="3573692201" sldId="346"/>
            <ac:graphicFrameMk id="7" creationId="{F3264FE2-F14B-48DC-976D-89171C897E7A}"/>
          </ac:graphicFrameMkLst>
        </pc:graphicFrameChg>
        <pc:graphicFrameChg chg="add del mod">
          <ac:chgData name="Vivek Gohil" userId="8f3e33861dddeea9" providerId="LiveId" clId="{006E7C5B-0A9D-4E06-A0D6-024E6ADA25A4}" dt="2022-04-25T10:39:03.884" v="20730"/>
          <ac:graphicFrameMkLst>
            <pc:docMk/>
            <pc:sldMk cId="3573692201" sldId="346"/>
            <ac:graphicFrameMk id="8" creationId="{7F14BECB-0801-4804-A443-35A8A5AE273A}"/>
          </ac:graphicFrameMkLst>
        </pc:graphicFrameChg>
      </pc:sldChg>
      <pc:sldChg chg="modSp new mod modAnim">
        <pc:chgData name="Vivek Gohil" userId="8f3e33861dddeea9" providerId="LiveId" clId="{006E7C5B-0A9D-4E06-A0D6-024E6ADA25A4}" dt="2022-04-27T04:21:56.306" v="32570"/>
        <pc:sldMkLst>
          <pc:docMk/>
          <pc:sldMk cId="1430852920" sldId="347"/>
        </pc:sldMkLst>
        <pc:spChg chg="mod">
          <ac:chgData name="Vivek Gohil" userId="8f3e33861dddeea9" providerId="LiveId" clId="{006E7C5B-0A9D-4E06-A0D6-024E6ADA25A4}" dt="2022-04-25T10:45:59.311" v="21586" actId="20577"/>
          <ac:spMkLst>
            <pc:docMk/>
            <pc:sldMk cId="1430852920" sldId="347"/>
            <ac:spMk id="2" creationId="{070F6331-F93A-4E56-AE42-F082462EE5D0}"/>
          </ac:spMkLst>
        </pc:spChg>
        <pc:spChg chg="mod">
          <ac:chgData name="Vivek Gohil" userId="8f3e33861dddeea9" providerId="LiveId" clId="{006E7C5B-0A9D-4E06-A0D6-024E6ADA25A4}" dt="2022-04-25T10:48:09.055" v="22019" actId="20577"/>
          <ac:spMkLst>
            <pc:docMk/>
            <pc:sldMk cId="1430852920" sldId="347"/>
            <ac:spMk id="3" creationId="{2E5B36C9-D3DD-4EBE-BDB5-6EE5A1D48C15}"/>
          </ac:spMkLst>
        </pc:spChg>
      </pc:sldChg>
      <pc:sldChg chg="modSp new mod modAnim">
        <pc:chgData name="Vivek Gohil" userId="8f3e33861dddeea9" providerId="LiveId" clId="{006E7C5B-0A9D-4E06-A0D6-024E6ADA25A4}" dt="2022-04-27T04:22:17.756" v="32572"/>
        <pc:sldMkLst>
          <pc:docMk/>
          <pc:sldMk cId="2386033647" sldId="348"/>
        </pc:sldMkLst>
        <pc:spChg chg="mod">
          <ac:chgData name="Vivek Gohil" userId="8f3e33861dddeea9" providerId="LiveId" clId="{006E7C5B-0A9D-4E06-A0D6-024E6ADA25A4}" dt="2022-04-25T11:02:59.119" v="22025" actId="20577"/>
          <ac:spMkLst>
            <pc:docMk/>
            <pc:sldMk cId="2386033647" sldId="348"/>
            <ac:spMk id="2" creationId="{ABC7B132-D83B-4520-8BC2-A0A785638E56}"/>
          </ac:spMkLst>
        </pc:spChg>
        <pc:spChg chg="mod">
          <ac:chgData name="Vivek Gohil" userId="8f3e33861dddeea9" providerId="LiveId" clId="{006E7C5B-0A9D-4E06-A0D6-024E6ADA25A4}" dt="2022-04-25T11:17:49.406" v="22722" actId="20577"/>
          <ac:spMkLst>
            <pc:docMk/>
            <pc:sldMk cId="2386033647" sldId="348"/>
            <ac:spMk id="3" creationId="{737FEBD6-C627-4F35-928D-2DBB05A7F0E1}"/>
          </ac:spMkLst>
        </pc:spChg>
      </pc:sldChg>
      <pc:sldChg chg="addSp delSp modSp new mod modAnim">
        <pc:chgData name="Vivek Gohil" userId="8f3e33861dddeea9" providerId="LiveId" clId="{006E7C5B-0A9D-4E06-A0D6-024E6ADA25A4}" dt="2022-04-27T04:22:20.637" v="32573"/>
        <pc:sldMkLst>
          <pc:docMk/>
          <pc:sldMk cId="3026377337" sldId="349"/>
        </pc:sldMkLst>
        <pc:spChg chg="mod">
          <ac:chgData name="Vivek Gohil" userId="8f3e33861dddeea9" providerId="LiveId" clId="{006E7C5B-0A9D-4E06-A0D6-024E6ADA25A4}" dt="2022-04-25T11:19:48.487" v="22732" actId="20577"/>
          <ac:spMkLst>
            <pc:docMk/>
            <pc:sldMk cId="3026377337" sldId="349"/>
            <ac:spMk id="2" creationId="{94D0C4F9-2A81-4AFC-B35D-775A6BE3AE1E}"/>
          </ac:spMkLst>
        </pc:spChg>
        <pc:spChg chg="del">
          <ac:chgData name="Vivek Gohil" userId="8f3e33861dddeea9" providerId="LiveId" clId="{006E7C5B-0A9D-4E06-A0D6-024E6ADA25A4}" dt="2022-04-25T11:19:50.068" v="22733" actId="22"/>
          <ac:spMkLst>
            <pc:docMk/>
            <pc:sldMk cId="3026377337" sldId="349"/>
            <ac:spMk id="3" creationId="{C40D8564-A4E6-48F0-9FAA-B27C32065F41}"/>
          </ac:spMkLst>
        </pc:spChg>
        <pc:picChg chg="add mod ord">
          <ac:chgData name="Vivek Gohil" userId="8f3e33861dddeea9" providerId="LiveId" clId="{006E7C5B-0A9D-4E06-A0D6-024E6ADA25A4}" dt="2022-04-25T11:19:50.068" v="22733" actId="22"/>
          <ac:picMkLst>
            <pc:docMk/>
            <pc:sldMk cId="3026377337" sldId="349"/>
            <ac:picMk id="5" creationId="{79E19A5E-D47D-4245-960F-7D444DE61F95}"/>
          </ac:picMkLst>
        </pc:picChg>
      </pc:sldChg>
      <pc:sldChg chg="modSp new mod modAnim">
        <pc:chgData name="Vivek Gohil" userId="8f3e33861dddeea9" providerId="LiveId" clId="{006E7C5B-0A9D-4E06-A0D6-024E6ADA25A4}" dt="2022-04-27T04:22:25.526" v="32575"/>
        <pc:sldMkLst>
          <pc:docMk/>
          <pc:sldMk cId="483899715" sldId="350"/>
        </pc:sldMkLst>
        <pc:spChg chg="mod">
          <ac:chgData name="Vivek Gohil" userId="8f3e33861dddeea9" providerId="LiveId" clId="{006E7C5B-0A9D-4E06-A0D6-024E6ADA25A4}" dt="2022-04-25T11:20:48.088" v="22735"/>
          <ac:spMkLst>
            <pc:docMk/>
            <pc:sldMk cId="483899715" sldId="350"/>
            <ac:spMk id="2" creationId="{E8FDC2AB-7D77-43CC-ACA8-F0193E9BE54E}"/>
          </ac:spMkLst>
        </pc:spChg>
        <pc:spChg chg="mod">
          <ac:chgData name="Vivek Gohil" userId="8f3e33861dddeea9" providerId="LiveId" clId="{006E7C5B-0A9D-4E06-A0D6-024E6ADA25A4}" dt="2022-04-25T11:26:02.510" v="23328" actId="20577"/>
          <ac:spMkLst>
            <pc:docMk/>
            <pc:sldMk cId="483899715" sldId="350"/>
            <ac:spMk id="3" creationId="{FEE39DF9-847D-47F6-8B45-A04DB424321E}"/>
          </ac:spMkLst>
        </pc:spChg>
      </pc:sldChg>
      <pc:sldChg chg="addSp delSp modSp new mod modAnim">
        <pc:chgData name="Vivek Gohil" userId="8f3e33861dddeea9" providerId="LiveId" clId="{006E7C5B-0A9D-4E06-A0D6-024E6ADA25A4}" dt="2022-04-27T04:22:29.956" v="32576"/>
        <pc:sldMkLst>
          <pc:docMk/>
          <pc:sldMk cId="4156560030" sldId="351"/>
        </pc:sldMkLst>
        <pc:spChg chg="mod">
          <ac:chgData name="Vivek Gohil" userId="8f3e33861dddeea9" providerId="LiveId" clId="{006E7C5B-0A9D-4E06-A0D6-024E6ADA25A4}" dt="2022-04-25T11:26:18.267" v="23330"/>
          <ac:spMkLst>
            <pc:docMk/>
            <pc:sldMk cId="4156560030" sldId="351"/>
            <ac:spMk id="2" creationId="{97C6D2CE-5926-42C4-8F01-D91881BA348D}"/>
          </ac:spMkLst>
        </pc:spChg>
        <pc:spChg chg="del">
          <ac:chgData name="Vivek Gohil" userId="8f3e33861dddeea9" providerId="LiveId" clId="{006E7C5B-0A9D-4E06-A0D6-024E6ADA25A4}" dt="2022-04-25T11:34:44.511" v="23331" actId="22"/>
          <ac:spMkLst>
            <pc:docMk/>
            <pc:sldMk cId="4156560030" sldId="351"/>
            <ac:spMk id="3" creationId="{96825B43-0918-4AE6-B89C-36BE40C2BB44}"/>
          </ac:spMkLst>
        </pc:spChg>
        <pc:picChg chg="add mod ord">
          <ac:chgData name="Vivek Gohil" userId="8f3e33861dddeea9" providerId="LiveId" clId="{006E7C5B-0A9D-4E06-A0D6-024E6ADA25A4}" dt="2022-04-25T11:34:44.511" v="23331" actId="22"/>
          <ac:picMkLst>
            <pc:docMk/>
            <pc:sldMk cId="4156560030" sldId="351"/>
            <ac:picMk id="5" creationId="{B83520DB-CE4A-4729-A59E-D1935E71C0D6}"/>
          </ac:picMkLst>
        </pc:picChg>
      </pc:sldChg>
      <pc:sldChg chg="modSp new mod modAnim">
        <pc:chgData name="Vivek Gohil" userId="8f3e33861dddeea9" providerId="LiveId" clId="{006E7C5B-0A9D-4E06-A0D6-024E6ADA25A4}" dt="2022-04-27T04:22:37.011" v="32578"/>
        <pc:sldMkLst>
          <pc:docMk/>
          <pc:sldMk cId="3554114177" sldId="352"/>
        </pc:sldMkLst>
        <pc:spChg chg="mod">
          <ac:chgData name="Vivek Gohil" userId="8f3e33861dddeea9" providerId="LiveId" clId="{006E7C5B-0A9D-4E06-A0D6-024E6ADA25A4}" dt="2022-04-26T17:49:00.703" v="23342" actId="20577"/>
          <ac:spMkLst>
            <pc:docMk/>
            <pc:sldMk cId="3554114177" sldId="352"/>
            <ac:spMk id="2" creationId="{00571F9B-D9C7-4D8F-A713-D4D31F71C611}"/>
          </ac:spMkLst>
        </pc:spChg>
        <pc:spChg chg="mod">
          <ac:chgData name="Vivek Gohil" userId="8f3e33861dddeea9" providerId="LiveId" clId="{006E7C5B-0A9D-4E06-A0D6-024E6ADA25A4}" dt="2022-04-26T17:52:09.827" v="23715" actId="20577"/>
          <ac:spMkLst>
            <pc:docMk/>
            <pc:sldMk cId="3554114177" sldId="352"/>
            <ac:spMk id="3" creationId="{F21F5597-3C1D-4A3B-9E2D-32B1E5618E9C}"/>
          </ac:spMkLst>
        </pc:spChg>
      </pc:sldChg>
      <pc:sldChg chg="modSp new mod modAnim">
        <pc:chgData name="Vivek Gohil" userId="8f3e33861dddeea9" providerId="LiveId" clId="{006E7C5B-0A9D-4E06-A0D6-024E6ADA25A4}" dt="2022-04-27T04:22:42.378" v="32580"/>
        <pc:sldMkLst>
          <pc:docMk/>
          <pc:sldMk cId="163980761" sldId="353"/>
        </pc:sldMkLst>
        <pc:spChg chg="mod">
          <ac:chgData name="Vivek Gohil" userId="8f3e33861dddeea9" providerId="LiveId" clId="{006E7C5B-0A9D-4E06-A0D6-024E6ADA25A4}" dt="2022-04-26T17:52:28.338" v="23717"/>
          <ac:spMkLst>
            <pc:docMk/>
            <pc:sldMk cId="163980761" sldId="353"/>
            <ac:spMk id="2" creationId="{CF5056B2-DBD1-4FAB-B9BE-4E52A04B6E54}"/>
          </ac:spMkLst>
        </pc:spChg>
        <pc:spChg chg="mod">
          <ac:chgData name="Vivek Gohil" userId="8f3e33861dddeea9" providerId="LiveId" clId="{006E7C5B-0A9D-4E06-A0D6-024E6ADA25A4}" dt="2022-04-26T17:55:42.031" v="24150" actId="20577"/>
          <ac:spMkLst>
            <pc:docMk/>
            <pc:sldMk cId="163980761" sldId="353"/>
            <ac:spMk id="3" creationId="{C86FABFA-06D7-43BC-AC58-A6774D744991}"/>
          </ac:spMkLst>
        </pc:spChg>
      </pc:sldChg>
      <pc:sldChg chg="modSp new mod modAnim">
        <pc:chgData name="Vivek Gohil" userId="8f3e33861dddeea9" providerId="LiveId" clId="{006E7C5B-0A9D-4E06-A0D6-024E6ADA25A4}" dt="2022-04-27T04:22:48.428" v="32582"/>
        <pc:sldMkLst>
          <pc:docMk/>
          <pc:sldMk cId="759864662" sldId="354"/>
        </pc:sldMkLst>
        <pc:spChg chg="mod">
          <ac:chgData name="Vivek Gohil" userId="8f3e33861dddeea9" providerId="LiveId" clId="{006E7C5B-0A9D-4E06-A0D6-024E6ADA25A4}" dt="2022-04-26T17:55:59.751" v="24152"/>
          <ac:spMkLst>
            <pc:docMk/>
            <pc:sldMk cId="759864662" sldId="354"/>
            <ac:spMk id="2" creationId="{2B5AEAAC-D4B5-46DA-9137-38F40F93305F}"/>
          </ac:spMkLst>
        </pc:spChg>
        <pc:spChg chg="mod">
          <ac:chgData name="Vivek Gohil" userId="8f3e33861dddeea9" providerId="LiveId" clId="{006E7C5B-0A9D-4E06-A0D6-024E6ADA25A4}" dt="2022-04-26T17:57:12.032" v="24411" actId="20577"/>
          <ac:spMkLst>
            <pc:docMk/>
            <pc:sldMk cId="759864662" sldId="354"/>
            <ac:spMk id="3" creationId="{E1F3995C-9C98-4F2A-B2BF-396A36A6F5F3}"/>
          </ac:spMkLst>
        </pc:spChg>
      </pc:sldChg>
      <pc:sldChg chg="modSp new mod modAnim">
        <pc:chgData name="Vivek Gohil" userId="8f3e33861dddeea9" providerId="LiveId" clId="{006E7C5B-0A9D-4E06-A0D6-024E6ADA25A4}" dt="2022-04-27T04:22:53.996" v="32584"/>
        <pc:sldMkLst>
          <pc:docMk/>
          <pc:sldMk cId="2426980020" sldId="355"/>
        </pc:sldMkLst>
        <pc:spChg chg="mod">
          <ac:chgData name="Vivek Gohil" userId="8f3e33861dddeea9" providerId="LiveId" clId="{006E7C5B-0A9D-4E06-A0D6-024E6ADA25A4}" dt="2022-04-26T17:57:40.096" v="24413"/>
          <ac:spMkLst>
            <pc:docMk/>
            <pc:sldMk cId="2426980020" sldId="355"/>
            <ac:spMk id="2" creationId="{278295FE-4B59-4A85-AD4C-8A29C2843B5B}"/>
          </ac:spMkLst>
        </pc:spChg>
        <pc:spChg chg="mod">
          <ac:chgData name="Vivek Gohil" userId="8f3e33861dddeea9" providerId="LiveId" clId="{006E7C5B-0A9D-4E06-A0D6-024E6ADA25A4}" dt="2022-04-26T18:02:23.566" v="25007" actId="20577"/>
          <ac:spMkLst>
            <pc:docMk/>
            <pc:sldMk cId="2426980020" sldId="355"/>
            <ac:spMk id="3" creationId="{444D98B1-CA21-4366-A888-0A1DF065CE58}"/>
          </ac:spMkLst>
        </pc:spChg>
      </pc:sldChg>
      <pc:sldChg chg="modSp new mod modAnim">
        <pc:chgData name="Vivek Gohil" userId="8f3e33861dddeea9" providerId="LiveId" clId="{006E7C5B-0A9D-4E06-A0D6-024E6ADA25A4}" dt="2022-04-27T04:23:00.008" v="32586"/>
        <pc:sldMkLst>
          <pc:docMk/>
          <pc:sldMk cId="3937166795" sldId="356"/>
        </pc:sldMkLst>
        <pc:spChg chg="mod">
          <ac:chgData name="Vivek Gohil" userId="8f3e33861dddeea9" providerId="LiveId" clId="{006E7C5B-0A9D-4E06-A0D6-024E6ADA25A4}" dt="2022-04-26T18:03:10.260" v="25009"/>
          <ac:spMkLst>
            <pc:docMk/>
            <pc:sldMk cId="3937166795" sldId="356"/>
            <ac:spMk id="2" creationId="{0E7DC2C3-5D01-4A13-963F-25D0D290FE06}"/>
          </ac:spMkLst>
        </pc:spChg>
        <pc:spChg chg="mod">
          <ac:chgData name="Vivek Gohil" userId="8f3e33861dddeea9" providerId="LiveId" clId="{006E7C5B-0A9D-4E06-A0D6-024E6ADA25A4}" dt="2022-04-26T18:08:30.784" v="25663" actId="20577"/>
          <ac:spMkLst>
            <pc:docMk/>
            <pc:sldMk cId="3937166795" sldId="356"/>
            <ac:spMk id="3" creationId="{14146728-FA90-4573-8CF0-27E7D0A16709}"/>
          </ac:spMkLst>
        </pc:spChg>
      </pc:sldChg>
      <pc:sldChg chg="modSp new mod modAnim">
        <pc:chgData name="Vivek Gohil" userId="8f3e33861dddeea9" providerId="LiveId" clId="{006E7C5B-0A9D-4E06-A0D6-024E6ADA25A4}" dt="2022-04-27T04:23:07.016" v="32588"/>
        <pc:sldMkLst>
          <pc:docMk/>
          <pc:sldMk cId="338534171" sldId="357"/>
        </pc:sldMkLst>
        <pc:spChg chg="mod">
          <ac:chgData name="Vivek Gohil" userId="8f3e33861dddeea9" providerId="LiveId" clId="{006E7C5B-0A9D-4E06-A0D6-024E6ADA25A4}" dt="2022-04-26T18:10:16.076" v="25693" actId="20577"/>
          <ac:spMkLst>
            <pc:docMk/>
            <pc:sldMk cId="338534171" sldId="357"/>
            <ac:spMk id="2" creationId="{BE5B8DD8-9515-4F05-B3B1-D4DBCFB625C4}"/>
          </ac:spMkLst>
        </pc:spChg>
        <pc:spChg chg="mod">
          <ac:chgData name="Vivek Gohil" userId="8f3e33861dddeea9" providerId="LiveId" clId="{006E7C5B-0A9D-4E06-A0D6-024E6ADA25A4}" dt="2022-04-26T18:11:44.646" v="25852" actId="20577"/>
          <ac:spMkLst>
            <pc:docMk/>
            <pc:sldMk cId="338534171" sldId="357"/>
            <ac:spMk id="3" creationId="{03ECE619-FD79-4FB1-9751-F18CCB14BCD1}"/>
          </ac:spMkLst>
        </pc:spChg>
      </pc:sldChg>
      <pc:sldChg chg="modSp new mod modAnim">
        <pc:chgData name="Vivek Gohil" userId="8f3e33861dddeea9" providerId="LiveId" clId="{006E7C5B-0A9D-4E06-A0D6-024E6ADA25A4}" dt="2022-04-27T04:23:12.303" v="32590"/>
        <pc:sldMkLst>
          <pc:docMk/>
          <pc:sldMk cId="3046587523" sldId="358"/>
        </pc:sldMkLst>
        <pc:spChg chg="mod">
          <ac:chgData name="Vivek Gohil" userId="8f3e33861dddeea9" providerId="LiveId" clId="{006E7C5B-0A9D-4E06-A0D6-024E6ADA25A4}" dt="2022-04-26T18:12:50.153" v="25919" actId="20577"/>
          <ac:spMkLst>
            <pc:docMk/>
            <pc:sldMk cId="3046587523" sldId="358"/>
            <ac:spMk id="2" creationId="{716D7240-A92D-4244-9E22-96A4318796A1}"/>
          </ac:spMkLst>
        </pc:spChg>
        <pc:spChg chg="mod">
          <ac:chgData name="Vivek Gohil" userId="8f3e33861dddeea9" providerId="LiveId" clId="{006E7C5B-0A9D-4E06-A0D6-024E6ADA25A4}" dt="2022-04-26T18:16:43.914" v="26550" actId="20577"/>
          <ac:spMkLst>
            <pc:docMk/>
            <pc:sldMk cId="3046587523" sldId="358"/>
            <ac:spMk id="3" creationId="{2281C0ED-C19B-4CD1-BE78-E7DD86895CFE}"/>
          </ac:spMkLst>
        </pc:spChg>
      </pc:sldChg>
      <pc:sldChg chg="modSp new mod modAnim">
        <pc:chgData name="Vivek Gohil" userId="8f3e33861dddeea9" providerId="LiveId" clId="{006E7C5B-0A9D-4E06-A0D6-024E6ADA25A4}" dt="2022-04-27T04:23:18.341" v="32592"/>
        <pc:sldMkLst>
          <pc:docMk/>
          <pc:sldMk cId="1777482199" sldId="359"/>
        </pc:sldMkLst>
        <pc:spChg chg="mod">
          <ac:chgData name="Vivek Gohil" userId="8f3e33861dddeea9" providerId="LiveId" clId="{006E7C5B-0A9D-4E06-A0D6-024E6ADA25A4}" dt="2022-04-26T18:17:00.045" v="26552"/>
          <ac:spMkLst>
            <pc:docMk/>
            <pc:sldMk cId="1777482199" sldId="359"/>
            <ac:spMk id="2" creationId="{3484D046-2FAF-4ABF-811E-7148874993E7}"/>
          </ac:spMkLst>
        </pc:spChg>
        <pc:spChg chg="mod">
          <ac:chgData name="Vivek Gohil" userId="8f3e33861dddeea9" providerId="LiveId" clId="{006E7C5B-0A9D-4E06-A0D6-024E6ADA25A4}" dt="2022-04-26T18:20:58.819" v="27242" actId="20577"/>
          <ac:spMkLst>
            <pc:docMk/>
            <pc:sldMk cId="1777482199" sldId="359"/>
            <ac:spMk id="3" creationId="{1067B143-929F-47AF-8975-2579BE5600D4}"/>
          </ac:spMkLst>
        </pc:spChg>
      </pc:sldChg>
      <pc:sldChg chg="addSp delSp modSp new mod modAnim">
        <pc:chgData name="Vivek Gohil" userId="8f3e33861dddeea9" providerId="LiveId" clId="{006E7C5B-0A9D-4E06-A0D6-024E6ADA25A4}" dt="2022-04-27T04:23:21.261" v="32593"/>
        <pc:sldMkLst>
          <pc:docMk/>
          <pc:sldMk cId="1732094182" sldId="360"/>
        </pc:sldMkLst>
        <pc:spChg chg="mod">
          <ac:chgData name="Vivek Gohil" userId="8f3e33861dddeea9" providerId="LiveId" clId="{006E7C5B-0A9D-4E06-A0D6-024E6ADA25A4}" dt="2022-04-26T18:24:30.049" v="27246" actId="20577"/>
          <ac:spMkLst>
            <pc:docMk/>
            <pc:sldMk cId="1732094182" sldId="360"/>
            <ac:spMk id="2" creationId="{4AD91D60-3783-40AC-A554-776E7E2BD184}"/>
          </ac:spMkLst>
        </pc:spChg>
        <pc:spChg chg="del">
          <ac:chgData name="Vivek Gohil" userId="8f3e33861dddeea9" providerId="LiveId" clId="{006E7C5B-0A9D-4E06-A0D6-024E6ADA25A4}" dt="2022-04-26T18:24:31.522" v="27247" actId="22"/>
          <ac:spMkLst>
            <pc:docMk/>
            <pc:sldMk cId="1732094182" sldId="360"/>
            <ac:spMk id="3" creationId="{B986D442-ADBA-4AF3-8C5E-733D309FB526}"/>
          </ac:spMkLst>
        </pc:spChg>
        <pc:picChg chg="add mod ord">
          <ac:chgData name="Vivek Gohil" userId="8f3e33861dddeea9" providerId="LiveId" clId="{006E7C5B-0A9D-4E06-A0D6-024E6ADA25A4}" dt="2022-04-26T18:24:31.522" v="27247" actId="22"/>
          <ac:picMkLst>
            <pc:docMk/>
            <pc:sldMk cId="1732094182" sldId="360"/>
            <ac:picMk id="5" creationId="{7AD7EC13-7233-412B-9761-3D4DAB2D4981}"/>
          </ac:picMkLst>
        </pc:picChg>
      </pc:sldChg>
      <pc:sldChg chg="modSp new mod modAnim">
        <pc:chgData name="Vivek Gohil" userId="8f3e33861dddeea9" providerId="LiveId" clId="{006E7C5B-0A9D-4E06-A0D6-024E6ADA25A4}" dt="2022-04-27T04:23:28.514" v="32595"/>
        <pc:sldMkLst>
          <pc:docMk/>
          <pc:sldMk cId="1599982138" sldId="361"/>
        </pc:sldMkLst>
        <pc:spChg chg="mod">
          <ac:chgData name="Vivek Gohil" userId="8f3e33861dddeea9" providerId="LiveId" clId="{006E7C5B-0A9D-4E06-A0D6-024E6ADA25A4}" dt="2022-04-26T19:09:03.293" v="27249"/>
          <ac:spMkLst>
            <pc:docMk/>
            <pc:sldMk cId="1599982138" sldId="361"/>
            <ac:spMk id="2" creationId="{B4088845-AB11-4E7A-AF6A-D747BA90BB27}"/>
          </ac:spMkLst>
        </pc:spChg>
        <pc:spChg chg="mod">
          <ac:chgData name="Vivek Gohil" userId="8f3e33861dddeea9" providerId="LiveId" clId="{006E7C5B-0A9D-4E06-A0D6-024E6ADA25A4}" dt="2022-04-26T19:12:07.656" v="27770" actId="20577"/>
          <ac:spMkLst>
            <pc:docMk/>
            <pc:sldMk cId="1599982138" sldId="361"/>
            <ac:spMk id="3" creationId="{3A39DDC0-5E56-431E-83DE-5BB86B96F4A0}"/>
          </ac:spMkLst>
        </pc:spChg>
      </pc:sldChg>
      <pc:sldChg chg="modSp new mod modAnim">
        <pc:chgData name="Vivek Gohil" userId="8f3e33861dddeea9" providerId="LiveId" clId="{006E7C5B-0A9D-4E06-A0D6-024E6ADA25A4}" dt="2022-04-27T04:23:34.410" v="32597"/>
        <pc:sldMkLst>
          <pc:docMk/>
          <pc:sldMk cId="1865618008" sldId="362"/>
        </pc:sldMkLst>
        <pc:spChg chg="mod">
          <ac:chgData name="Vivek Gohil" userId="8f3e33861dddeea9" providerId="LiveId" clId="{006E7C5B-0A9D-4E06-A0D6-024E6ADA25A4}" dt="2022-04-26T19:12:51.318" v="27775" actId="20577"/>
          <ac:spMkLst>
            <pc:docMk/>
            <pc:sldMk cId="1865618008" sldId="362"/>
            <ac:spMk id="2" creationId="{F88E7ED9-378C-418F-A596-ECBD4DBF5067}"/>
          </ac:spMkLst>
        </pc:spChg>
        <pc:spChg chg="mod">
          <ac:chgData name="Vivek Gohil" userId="8f3e33861dddeea9" providerId="LiveId" clId="{006E7C5B-0A9D-4E06-A0D6-024E6ADA25A4}" dt="2022-04-26T19:14:14.582" v="28027" actId="20577"/>
          <ac:spMkLst>
            <pc:docMk/>
            <pc:sldMk cId="1865618008" sldId="362"/>
            <ac:spMk id="3" creationId="{BEDF0927-176C-42BD-8E81-88BA6DBAB50A}"/>
          </ac:spMkLst>
        </pc:spChg>
      </pc:sldChg>
      <pc:sldChg chg="modSp new mod modAnim">
        <pc:chgData name="Vivek Gohil" userId="8f3e33861dddeea9" providerId="LiveId" clId="{006E7C5B-0A9D-4E06-A0D6-024E6ADA25A4}" dt="2022-04-27T04:23:41.722" v="32599"/>
        <pc:sldMkLst>
          <pc:docMk/>
          <pc:sldMk cId="2179126241" sldId="363"/>
        </pc:sldMkLst>
        <pc:spChg chg="mod">
          <ac:chgData name="Vivek Gohil" userId="8f3e33861dddeea9" providerId="LiveId" clId="{006E7C5B-0A9D-4E06-A0D6-024E6ADA25A4}" dt="2022-04-26T19:14:39.379" v="28029"/>
          <ac:spMkLst>
            <pc:docMk/>
            <pc:sldMk cId="2179126241" sldId="363"/>
            <ac:spMk id="2" creationId="{DF05D5D2-3752-44E7-B506-D8991508DF42}"/>
          </ac:spMkLst>
        </pc:spChg>
        <pc:spChg chg="mod">
          <ac:chgData name="Vivek Gohil" userId="8f3e33861dddeea9" providerId="LiveId" clId="{006E7C5B-0A9D-4E06-A0D6-024E6ADA25A4}" dt="2022-04-26T19:17:00.512" v="28403" actId="20577"/>
          <ac:spMkLst>
            <pc:docMk/>
            <pc:sldMk cId="2179126241" sldId="363"/>
            <ac:spMk id="3" creationId="{CBA9CE09-3AF4-4EC0-BADC-1E9A3F8498BF}"/>
          </ac:spMkLst>
        </pc:spChg>
      </pc:sldChg>
      <pc:sldChg chg="modSp new mod modAnim">
        <pc:chgData name="Vivek Gohil" userId="8f3e33861dddeea9" providerId="LiveId" clId="{006E7C5B-0A9D-4E06-A0D6-024E6ADA25A4}" dt="2022-04-27T04:23:47.306" v="32601"/>
        <pc:sldMkLst>
          <pc:docMk/>
          <pc:sldMk cId="3388522179" sldId="364"/>
        </pc:sldMkLst>
        <pc:spChg chg="mod">
          <ac:chgData name="Vivek Gohil" userId="8f3e33861dddeea9" providerId="LiveId" clId="{006E7C5B-0A9D-4E06-A0D6-024E6ADA25A4}" dt="2022-04-26T19:17:12.464" v="28405"/>
          <ac:spMkLst>
            <pc:docMk/>
            <pc:sldMk cId="3388522179" sldId="364"/>
            <ac:spMk id="2" creationId="{E5AD3C8B-BC82-4618-8A77-396B947080B0}"/>
          </ac:spMkLst>
        </pc:spChg>
        <pc:spChg chg="mod">
          <ac:chgData name="Vivek Gohil" userId="8f3e33861dddeea9" providerId="LiveId" clId="{006E7C5B-0A9D-4E06-A0D6-024E6ADA25A4}" dt="2022-04-26T19:21:15.371" v="28863" actId="20577"/>
          <ac:spMkLst>
            <pc:docMk/>
            <pc:sldMk cId="3388522179" sldId="364"/>
            <ac:spMk id="3" creationId="{A17C0E65-0A60-4CEC-899A-AE5B34F05851}"/>
          </ac:spMkLst>
        </pc:spChg>
      </pc:sldChg>
      <pc:sldChg chg="modSp new mod modAnim">
        <pc:chgData name="Vivek Gohil" userId="8f3e33861dddeea9" providerId="LiveId" clId="{006E7C5B-0A9D-4E06-A0D6-024E6ADA25A4}" dt="2022-04-27T04:23:53.441" v="32603"/>
        <pc:sldMkLst>
          <pc:docMk/>
          <pc:sldMk cId="4157836910" sldId="365"/>
        </pc:sldMkLst>
        <pc:spChg chg="mod">
          <ac:chgData name="Vivek Gohil" userId="8f3e33861dddeea9" providerId="LiveId" clId="{006E7C5B-0A9D-4E06-A0D6-024E6ADA25A4}" dt="2022-04-26T19:21:22.845" v="28865"/>
          <ac:spMkLst>
            <pc:docMk/>
            <pc:sldMk cId="4157836910" sldId="365"/>
            <ac:spMk id="2" creationId="{67CE3EC0-128D-4B31-93E5-393CFBA0B61F}"/>
          </ac:spMkLst>
        </pc:spChg>
        <pc:spChg chg="mod">
          <ac:chgData name="Vivek Gohil" userId="8f3e33861dddeea9" providerId="LiveId" clId="{006E7C5B-0A9D-4E06-A0D6-024E6ADA25A4}" dt="2022-04-26T19:23:23.812" v="29258" actId="20577"/>
          <ac:spMkLst>
            <pc:docMk/>
            <pc:sldMk cId="4157836910" sldId="365"/>
            <ac:spMk id="3" creationId="{846EE46A-F100-4E05-9141-D60F7D73BDA3}"/>
          </ac:spMkLst>
        </pc:spChg>
      </pc:sldChg>
      <pc:sldChg chg="modSp new mod modAnim">
        <pc:chgData name="Vivek Gohil" userId="8f3e33861dddeea9" providerId="LiveId" clId="{006E7C5B-0A9D-4E06-A0D6-024E6ADA25A4}" dt="2022-04-27T04:23:58.771" v="32605"/>
        <pc:sldMkLst>
          <pc:docMk/>
          <pc:sldMk cId="2061088721" sldId="366"/>
        </pc:sldMkLst>
        <pc:spChg chg="mod">
          <ac:chgData name="Vivek Gohil" userId="8f3e33861dddeea9" providerId="LiveId" clId="{006E7C5B-0A9D-4E06-A0D6-024E6ADA25A4}" dt="2022-04-26T19:27:02.086" v="29275" actId="20577"/>
          <ac:spMkLst>
            <pc:docMk/>
            <pc:sldMk cId="2061088721" sldId="366"/>
            <ac:spMk id="2" creationId="{C5CDE1B2-B3F6-44EB-B23A-F290E620A568}"/>
          </ac:spMkLst>
        </pc:spChg>
        <pc:spChg chg="mod">
          <ac:chgData name="Vivek Gohil" userId="8f3e33861dddeea9" providerId="LiveId" clId="{006E7C5B-0A9D-4E06-A0D6-024E6ADA25A4}" dt="2022-04-26T19:31:52.033" v="29952" actId="20577"/>
          <ac:spMkLst>
            <pc:docMk/>
            <pc:sldMk cId="2061088721" sldId="366"/>
            <ac:spMk id="3" creationId="{4A4B279D-81FD-4E69-81FD-7A5CAB5F4FC9}"/>
          </ac:spMkLst>
        </pc:spChg>
      </pc:sldChg>
      <pc:sldChg chg="addSp delSp modSp new mod modAnim">
        <pc:chgData name="Vivek Gohil" userId="8f3e33861dddeea9" providerId="LiveId" clId="{006E7C5B-0A9D-4E06-A0D6-024E6ADA25A4}" dt="2022-04-27T04:24:02.393" v="32606"/>
        <pc:sldMkLst>
          <pc:docMk/>
          <pc:sldMk cId="821741393" sldId="367"/>
        </pc:sldMkLst>
        <pc:spChg chg="mod">
          <ac:chgData name="Vivek Gohil" userId="8f3e33861dddeea9" providerId="LiveId" clId="{006E7C5B-0A9D-4E06-A0D6-024E6ADA25A4}" dt="2022-04-26T19:32:23.022" v="29956" actId="20577"/>
          <ac:spMkLst>
            <pc:docMk/>
            <pc:sldMk cId="821741393" sldId="367"/>
            <ac:spMk id="2" creationId="{4E5E7054-3E25-48A5-A68E-28B0CAE874B9}"/>
          </ac:spMkLst>
        </pc:spChg>
        <pc:spChg chg="del">
          <ac:chgData name="Vivek Gohil" userId="8f3e33861dddeea9" providerId="LiveId" clId="{006E7C5B-0A9D-4E06-A0D6-024E6ADA25A4}" dt="2022-04-26T19:32:52.711" v="29957" actId="22"/>
          <ac:spMkLst>
            <pc:docMk/>
            <pc:sldMk cId="821741393" sldId="367"/>
            <ac:spMk id="3" creationId="{9C91A535-F7C0-4407-9F89-C0DC37190CE8}"/>
          </ac:spMkLst>
        </pc:spChg>
        <pc:picChg chg="add mod ord">
          <ac:chgData name="Vivek Gohil" userId="8f3e33861dddeea9" providerId="LiveId" clId="{006E7C5B-0A9D-4E06-A0D6-024E6ADA25A4}" dt="2022-04-26T19:32:52.711" v="29957" actId="22"/>
          <ac:picMkLst>
            <pc:docMk/>
            <pc:sldMk cId="821741393" sldId="367"/>
            <ac:picMk id="5" creationId="{14178B3F-7A75-4FDE-8123-1B998CB4B63B}"/>
          </ac:picMkLst>
        </pc:picChg>
      </pc:sldChg>
      <pc:sldChg chg="modSp new mod modAnim">
        <pc:chgData name="Vivek Gohil" userId="8f3e33861dddeea9" providerId="LiveId" clId="{006E7C5B-0A9D-4E06-A0D6-024E6ADA25A4}" dt="2022-04-27T04:24:09.187" v="32608"/>
        <pc:sldMkLst>
          <pc:docMk/>
          <pc:sldMk cId="1199671669" sldId="368"/>
        </pc:sldMkLst>
        <pc:spChg chg="mod">
          <ac:chgData name="Vivek Gohil" userId="8f3e33861dddeea9" providerId="LiveId" clId="{006E7C5B-0A9D-4E06-A0D6-024E6ADA25A4}" dt="2022-04-26T19:34:33.117" v="29968" actId="20577"/>
          <ac:spMkLst>
            <pc:docMk/>
            <pc:sldMk cId="1199671669" sldId="368"/>
            <ac:spMk id="2" creationId="{8CC9EDDA-B130-4B97-B6F1-09F05C5D947F}"/>
          </ac:spMkLst>
        </pc:spChg>
        <pc:spChg chg="mod">
          <ac:chgData name="Vivek Gohil" userId="8f3e33861dddeea9" providerId="LiveId" clId="{006E7C5B-0A9D-4E06-A0D6-024E6ADA25A4}" dt="2022-04-26T19:38:10.090" v="30561" actId="20577"/>
          <ac:spMkLst>
            <pc:docMk/>
            <pc:sldMk cId="1199671669" sldId="368"/>
            <ac:spMk id="3" creationId="{CEA39807-8293-4075-9AFD-B73FB011E09F}"/>
          </ac:spMkLst>
        </pc:spChg>
      </pc:sldChg>
      <pc:sldChg chg="addSp delSp modSp new mod modAnim">
        <pc:chgData name="Vivek Gohil" userId="8f3e33861dddeea9" providerId="LiveId" clId="{006E7C5B-0A9D-4E06-A0D6-024E6ADA25A4}" dt="2022-04-27T04:24:12.132" v="32609"/>
        <pc:sldMkLst>
          <pc:docMk/>
          <pc:sldMk cId="3624175233" sldId="369"/>
        </pc:sldMkLst>
        <pc:spChg chg="mod">
          <ac:chgData name="Vivek Gohil" userId="8f3e33861dddeea9" providerId="LiveId" clId="{006E7C5B-0A9D-4E06-A0D6-024E6ADA25A4}" dt="2022-04-26T19:39:26.978" v="30565" actId="20577"/>
          <ac:spMkLst>
            <pc:docMk/>
            <pc:sldMk cId="3624175233" sldId="369"/>
            <ac:spMk id="2" creationId="{8F14D0C6-275D-4C8E-B4DB-0E1EB281A26D}"/>
          </ac:spMkLst>
        </pc:spChg>
        <pc:spChg chg="del">
          <ac:chgData name="Vivek Gohil" userId="8f3e33861dddeea9" providerId="LiveId" clId="{006E7C5B-0A9D-4E06-A0D6-024E6ADA25A4}" dt="2022-04-26T19:39:28.338" v="30566" actId="22"/>
          <ac:spMkLst>
            <pc:docMk/>
            <pc:sldMk cId="3624175233" sldId="369"/>
            <ac:spMk id="3" creationId="{DB6F869C-9609-4A83-898E-3E102029942F}"/>
          </ac:spMkLst>
        </pc:spChg>
        <pc:picChg chg="add mod ord">
          <ac:chgData name="Vivek Gohil" userId="8f3e33861dddeea9" providerId="LiveId" clId="{006E7C5B-0A9D-4E06-A0D6-024E6ADA25A4}" dt="2022-04-26T19:39:28.338" v="30566" actId="22"/>
          <ac:picMkLst>
            <pc:docMk/>
            <pc:sldMk cId="3624175233" sldId="369"/>
            <ac:picMk id="5" creationId="{83EB8912-4B4A-4F7A-8D22-84A19E38AD3B}"/>
          </ac:picMkLst>
        </pc:picChg>
      </pc:sldChg>
      <pc:sldChg chg="modSp new mod modAnim">
        <pc:chgData name="Vivek Gohil" userId="8f3e33861dddeea9" providerId="LiveId" clId="{006E7C5B-0A9D-4E06-A0D6-024E6ADA25A4}" dt="2022-04-27T04:24:19.536" v="32611"/>
        <pc:sldMkLst>
          <pc:docMk/>
          <pc:sldMk cId="681113204" sldId="370"/>
        </pc:sldMkLst>
        <pc:spChg chg="mod">
          <ac:chgData name="Vivek Gohil" userId="8f3e33861dddeea9" providerId="LiveId" clId="{006E7C5B-0A9D-4E06-A0D6-024E6ADA25A4}" dt="2022-04-26T19:58:25.898" v="31145"/>
          <ac:spMkLst>
            <pc:docMk/>
            <pc:sldMk cId="681113204" sldId="370"/>
            <ac:spMk id="2" creationId="{EFDA872A-2598-4F54-BF8D-CD53496E9675}"/>
          </ac:spMkLst>
        </pc:spChg>
        <pc:spChg chg="mod">
          <ac:chgData name="Vivek Gohil" userId="8f3e33861dddeea9" providerId="LiveId" clId="{006E7C5B-0A9D-4E06-A0D6-024E6ADA25A4}" dt="2022-04-26T19:58:10.127" v="31136" actId="15"/>
          <ac:spMkLst>
            <pc:docMk/>
            <pc:sldMk cId="681113204" sldId="370"/>
            <ac:spMk id="3" creationId="{54DC1681-873B-45BB-8FE1-EB6873FBF240}"/>
          </ac:spMkLst>
        </pc:spChg>
      </pc:sldChg>
      <pc:sldChg chg="modSp new mod modAnim">
        <pc:chgData name="Vivek Gohil" userId="8f3e33861dddeea9" providerId="LiveId" clId="{006E7C5B-0A9D-4E06-A0D6-024E6ADA25A4}" dt="2022-04-27T04:24:23.524" v="32612"/>
        <pc:sldMkLst>
          <pc:docMk/>
          <pc:sldMk cId="933489500" sldId="371"/>
        </pc:sldMkLst>
        <pc:spChg chg="mod">
          <ac:chgData name="Vivek Gohil" userId="8f3e33861dddeea9" providerId="LiveId" clId="{006E7C5B-0A9D-4E06-A0D6-024E6ADA25A4}" dt="2022-04-26T19:58:29.015" v="31147"/>
          <ac:spMkLst>
            <pc:docMk/>
            <pc:sldMk cId="933489500" sldId="371"/>
            <ac:spMk id="2" creationId="{DCB1D6D8-1D3B-496A-B89A-0425E4C619BA}"/>
          </ac:spMkLst>
        </pc:spChg>
        <pc:spChg chg="mod">
          <ac:chgData name="Vivek Gohil" userId="8f3e33861dddeea9" providerId="LiveId" clId="{006E7C5B-0A9D-4E06-A0D6-024E6ADA25A4}" dt="2022-04-26T20:00:03.999" v="31369" actId="20577"/>
          <ac:spMkLst>
            <pc:docMk/>
            <pc:sldMk cId="933489500" sldId="371"/>
            <ac:spMk id="3" creationId="{81583C5C-8CD4-456A-AA90-7993A175516D}"/>
          </ac:spMkLst>
        </pc:spChg>
      </pc:sldChg>
      <pc:sldChg chg="modSp new mod modAnim">
        <pc:chgData name="Vivek Gohil" userId="8f3e33861dddeea9" providerId="LiveId" clId="{006E7C5B-0A9D-4E06-A0D6-024E6ADA25A4}" dt="2022-04-27T04:24:33.242" v="32614"/>
        <pc:sldMkLst>
          <pc:docMk/>
          <pc:sldMk cId="2546628725" sldId="372"/>
        </pc:sldMkLst>
        <pc:spChg chg="mod">
          <ac:chgData name="Vivek Gohil" userId="8f3e33861dddeea9" providerId="LiveId" clId="{006E7C5B-0A9D-4E06-A0D6-024E6ADA25A4}" dt="2022-04-26T20:00:17.257" v="31371"/>
          <ac:spMkLst>
            <pc:docMk/>
            <pc:sldMk cId="2546628725" sldId="372"/>
            <ac:spMk id="2" creationId="{57F19E2E-C9CD-471C-9CDE-D6A1653F9D13}"/>
          </ac:spMkLst>
        </pc:spChg>
        <pc:spChg chg="mod">
          <ac:chgData name="Vivek Gohil" userId="8f3e33861dddeea9" providerId="LiveId" clId="{006E7C5B-0A9D-4E06-A0D6-024E6ADA25A4}" dt="2022-04-26T20:03:03.306" v="31762" actId="20577"/>
          <ac:spMkLst>
            <pc:docMk/>
            <pc:sldMk cId="2546628725" sldId="372"/>
            <ac:spMk id="3" creationId="{FA0D4C85-CDE1-436C-8B51-9CF01C2E71E8}"/>
          </ac:spMkLst>
        </pc:spChg>
      </pc:sldChg>
      <pc:sldChg chg="modSp new mod modAnim">
        <pc:chgData name="Vivek Gohil" userId="8f3e33861dddeea9" providerId="LiveId" clId="{006E7C5B-0A9D-4E06-A0D6-024E6ADA25A4}" dt="2022-04-27T04:24:39.382" v="32616"/>
        <pc:sldMkLst>
          <pc:docMk/>
          <pc:sldMk cId="3610947622" sldId="373"/>
        </pc:sldMkLst>
        <pc:spChg chg="mod">
          <ac:chgData name="Vivek Gohil" userId="8f3e33861dddeea9" providerId="LiveId" clId="{006E7C5B-0A9D-4E06-A0D6-024E6ADA25A4}" dt="2022-04-26T20:03:12.789" v="31764"/>
          <ac:spMkLst>
            <pc:docMk/>
            <pc:sldMk cId="3610947622" sldId="373"/>
            <ac:spMk id="2" creationId="{0A029044-02A7-4454-9770-20CDD14EEB7E}"/>
          </ac:spMkLst>
        </pc:spChg>
        <pc:spChg chg="mod">
          <ac:chgData name="Vivek Gohil" userId="8f3e33861dddeea9" providerId="LiveId" clId="{006E7C5B-0A9D-4E06-A0D6-024E6ADA25A4}" dt="2022-04-26T20:07:39.577" v="32342" actId="20577"/>
          <ac:spMkLst>
            <pc:docMk/>
            <pc:sldMk cId="3610947622" sldId="373"/>
            <ac:spMk id="3" creationId="{F4B39FE8-5CB9-4B49-800D-B94075ABF2A4}"/>
          </ac:spMkLst>
        </pc:spChg>
      </pc:sldChg>
      <pc:sldChg chg="modSp new mod modAnim">
        <pc:chgData name="Vivek Gohil" userId="8f3e33861dddeea9" providerId="LiveId" clId="{006E7C5B-0A9D-4E06-A0D6-024E6ADA25A4}" dt="2022-04-27T04:24:48.618" v="32618"/>
        <pc:sldMkLst>
          <pc:docMk/>
          <pc:sldMk cId="1534041596" sldId="374"/>
        </pc:sldMkLst>
        <pc:spChg chg="mod">
          <ac:chgData name="Vivek Gohil" userId="8f3e33861dddeea9" providerId="LiveId" clId="{006E7C5B-0A9D-4E06-A0D6-024E6ADA25A4}" dt="2022-04-26T20:07:55.322" v="32344"/>
          <ac:spMkLst>
            <pc:docMk/>
            <pc:sldMk cId="1534041596" sldId="374"/>
            <ac:spMk id="2" creationId="{6ED9A534-D148-4ED8-A43F-4B095C14D688}"/>
          </ac:spMkLst>
        </pc:spChg>
        <pc:spChg chg="mod">
          <ac:chgData name="Vivek Gohil" userId="8f3e33861dddeea9" providerId="LiveId" clId="{006E7C5B-0A9D-4E06-A0D6-024E6ADA25A4}" dt="2022-04-26T20:09:21.944" v="32557" actId="20577"/>
          <ac:spMkLst>
            <pc:docMk/>
            <pc:sldMk cId="1534041596" sldId="374"/>
            <ac:spMk id="3" creationId="{D933BA3A-B194-4578-8558-43071CEE83B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7CC132-9821-4914-9B60-6F77FD3F9533}"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3349134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CC132-9821-4914-9B60-6F77FD3F9533}"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427296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CC132-9821-4914-9B60-6F77FD3F9533}"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99533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CC132-9821-4914-9B60-6F77FD3F9533}"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8701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7CC132-9821-4914-9B60-6F77FD3F9533}"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212827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7CC132-9821-4914-9B60-6F77FD3F9533}"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174399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7CC132-9821-4914-9B60-6F77FD3F9533}" type="datetimeFigureOut">
              <a:rPr lang="en-IN" smtClean="0"/>
              <a:t>27-04-2022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285966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7CC132-9821-4914-9B60-6F77FD3F9533}" type="datetimeFigureOut">
              <a:rPr lang="en-IN" smtClean="0"/>
              <a:t>27-04-2022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124397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CC132-9821-4914-9B60-6F77FD3F9533}" type="datetimeFigureOut">
              <a:rPr lang="en-IN" smtClean="0"/>
              <a:t>27-04-2022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1341986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7CC132-9821-4914-9B60-6F77FD3F9533}"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68452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7CC132-9821-4914-9B60-6F77FD3F9533}"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3F6D2B-39C1-4B25-800D-BFB5D0A1AF28}" type="slidenum">
              <a:rPr lang="en-IN" smtClean="0"/>
              <a:t>‹#›</a:t>
            </a:fld>
            <a:endParaRPr lang="en-IN"/>
          </a:p>
        </p:txBody>
      </p:sp>
    </p:spTree>
    <p:extLst>
      <p:ext uri="{BB962C8B-B14F-4D97-AF65-F5344CB8AC3E}">
        <p14:creationId xmlns:p14="http://schemas.microsoft.com/office/powerpoint/2010/main" val="118396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CC132-9821-4914-9B60-6F77FD3F9533}" type="datetimeFigureOut">
              <a:rPr lang="en-IN" smtClean="0"/>
              <a:t>27-04-2022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F6D2B-39C1-4B25-800D-BFB5D0A1AF28}" type="slidenum">
              <a:rPr lang="en-IN" smtClean="0"/>
              <a:t>‹#›</a:t>
            </a:fld>
            <a:endParaRPr lang="en-IN"/>
          </a:p>
        </p:txBody>
      </p:sp>
    </p:spTree>
    <p:extLst>
      <p:ext uri="{BB962C8B-B14F-4D97-AF65-F5344CB8AC3E}">
        <p14:creationId xmlns:p14="http://schemas.microsoft.com/office/powerpoint/2010/main" val="19106216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203B-6C47-4FDF-9381-08DCB8BEA077}"/>
              </a:ext>
            </a:extLst>
          </p:cNvPr>
          <p:cNvSpPr>
            <a:spLocks noGrp="1"/>
          </p:cNvSpPr>
          <p:nvPr>
            <p:ph type="ctrTitle"/>
          </p:nvPr>
        </p:nvSpPr>
        <p:spPr/>
        <p:txBody>
          <a:bodyPr/>
          <a:lstStyle/>
          <a:p>
            <a:r>
              <a:rPr lang="en-IN" dirty="0"/>
              <a:t>Design Patterns</a:t>
            </a:r>
          </a:p>
        </p:txBody>
      </p:sp>
      <p:sp>
        <p:nvSpPr>
          <p:cNvPr id="3" name="Subtitle 2">
            <a:extLst>
              <a:ext uri="{FF2B5EF4-FFF2-40B4-BE49-F238E27FC236}">
                <a16:creationId xmlns:a16="http://schemas.microsoft.com/office/drawing/2014/main" id="{42E1A241-5D6B-4EA3-A5FD-6C41E7A811FC}"/>
              </a:ext>
            </a:extLst>
          </p:cNvPr>
          <p:cNvSpPr>
            <a:spLocks noGrp="1"/>
          </p:cNvSpPr>
          <p:nvPr>
            <p:ph type="subTitle" idx="1"/>
          </p:nvPr>
        </p:nvSpPr>
        <p:spPr/>
        <p:txBody>
          <a:bodyPr/>
          <a:lstStyle/>
          <a:p>
            <a:r>
              <a:rPr lang="en-IN" dirty="0"/>
              <a:t>Vivek Gohil</a:t>
            </a:r>
          </a:p>
        </p:txBody>
      </p:sp>
    </p:spTree>
    <p:extLst>
      <p:ext uri="{BB962C8B-B14F-4D97-AF65-F5344CB8AC3E}">
        <p14:creationId xmlns:p14="http://schemas.microsoft.com/office/powerpoint/2010/main" val="457313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F0C2-AD80-4F8C-A279-612A7A6C11B8}"/>
              </a:ext>
            </a:extLst>
          </p:cNvPr>
          <p:cNvSpPr>
            <a:spLocks noGrp="1"/>
          </p:cNvSpPr>
          <p:nvPr>
            <p:ph type="title"/>
          </p:nvPr>
        </p:nvSpPr>
        <p:spPr/>
        <p:txBody>
          <a:bodyPr/>
          <a:lstStyle/>
          <a:p>
            <a:r>
              <a:rPr lang="en-IN" dirty="0"/>
              <a:t>Builder Pattern</a:t>
            </a:r>
          </a:p>
        </p:txBody>
      </p:sp>
      <p:sp>
        <p:nvSpPr>
          <p:cNvPr id="3" name="Content Placeholder 2">
            <a:extLst>
              <a:ext uri="{FF2B5EF4-FFF2-40B4-BE49-F238E27FC236}">
                <a16:creationId xmlns:a16="http://schemas.microsoft.com/office/drawing/2014/main" id="{074E3FAB-241C-43F2-8FC2-A9F989B4E5CD}"/>
              </a:ext>
            </a:extLst>
          </p:cNvPr>
          <p:cNvSpPr>
            <a:spLocks noGrp="1"/>
          </p:cNvSpPr>
          <p:nvPr>
            <p:ph idx="1"/>
          </p:nvPr>
        </p:nvSpPr>
        <p:spPr/>
        <p:txBody>
          <a:bodyPr/>
          <a:lstStyle/>
          <a:p>
            <a:r>
              <a:rPr lang="en-IN" dirty="0"/>
              <a:t>What problem builder design pattern solves?</a:t>
            </a:r>
          </a:p>
          <a:p>
            <a:pPr lvl="1"/>
            <a:r>
              <a:rPr lang="en-IN" dirty="0"/>
              <a:t>Class constructor requires a lots of information</a:t>
            </a:r>
          </a:p>
          <a:p>
            <a:pPr lvl="1"/>
            <a:r>
              <a:rPr lang="en-IN" dirty="0"/>
              <a:t>Having a lots of arguments in constructor parameter is not a good practice. </a:t>
            </a:r>
          </a:p>
          <a:p>
            <a:pPr lvl="1"/>
            <a:r>
              <a:rPr lang="en-IN" dirty="0"/>
              <a:t>It also creates the confusion if the constructor parameter has same datatypes.</a:t>
            </a:r>
          </a:p>
          <a:p>
            <a:pPr lvl="1"/>
            <a:r>
              <a:rPr lang="en-IN" dirty="0"/>
              <a:t>Sometimes constructor also require some other class object as parameter.</a:t>
            </a:r>
          </a:p>
        </p:txBody>
      </p:sp>
      <p:sp>
        <p:nvSpPr>
          <p:cNvPr id="4" name="TextBox 3">
            <a:extLst>
              <a:ext uri="{FF2B5EF4-FFF2-40B4-BE49-F238E27FC236}">
                <a16:creationId xmlns:a16="http://schemas.microsoft.com/office/drawing/2014/main" id="{C217F4A4-DCDA-456C-950B-414D6E094533}"/>
              </a:ext>
            </a:extLst>
          </p:cNvPr>
          <p:cNvSpPr txBox="1"/>
          <p:nvPr/>
        </p:nvSpPr>
        <p:spPr>
          <a:xfrm>
            <a:off x="838200" y="3954778"/>
            <a:ext cx="9766852" cy="2308324"/>
          </a:xfrm>
          <a:prstGeom prst="rect">
            <a:avLst/>
          </a:prstGeom>
          <a:noFill/>
          <a:ln>
            <a:solidFill>
              <a:srgbClr val="FFFF00"/>
            </a:solidFill>
          </a:ln>
        </p:spPr>
        <p:txBody>
          <a:bodyPr wrap="square" rtlCol="0">
            <a:spAutoFit/>
          </a:bodyPr>
          <a:lstStyle/>
          <a:p>
            <a:r>
              <a:rPr lang="en-US" dirty="0">
                <a:latin typeface="Consolas" panose="020B0609020204030204" pitchFamily="49" charset="0"/>
              </a:rPr>
              <a:t>//Product instances are immutable</a:t>
            </a:r>
          </a:p>
          <a:p>
            <a:r>
              <a:rPr lang="en-US" dirty="0">
                <a:latin typeface="Consolas" panose="020B0609020204030204" pitchFamily="49" charset="0"/>
              </a:rPr>
              <a:t>class Product {</a:t>
            </a:r>
          </a:p>
          <a:p>
            <a:r>
              <a:rPr lang="en-US" dirty="0">
                <a:latin typeface="Consolas" panose="020B0609020204030204" pitchFamily="49" charset="0"/>
              </a:rPr>
              <a:t>	public </a:t>
            </a:r>
            <a:r>
              <a:rPr lang="en-US" dirty="0" err="1">
                <a:latin typeface="Consolas" panose="020B0609020204030204" pitchFamily="49" charset="0"/>
              </a:rPr>
              <a:t>Proudct</a:t>
            </a:r>
            <a:r>
              <a:rPr lang="en-US" dirty="0">
                <a:latin typeface="Consolas" panose="020B0609020204030204" pitchFamily="49" charset="0"/>
              </a:rPr>
              <a:t>(int weight, double price, int </a:t>
            </a:r>
            <a:r>
              <a:rPr lang="en-US" dirty="0" err="1">
                <a:latin typeface="Consolas" panose="020B0609020204030204" pitchFamily="49" charset="0"/>
              </a:rPr>
              <a:t>shipVolume</a:t>
            </a:r>
            <a:r>
              <a:rPr lang="en-US" dirty="0">
                <a:latin typeface="Consolas" panose="020B0609020204030204" pitchFamily="49" charset="0"/>
              </a:rPr>
              <a:t>, int </a:t>
            </a:r>
            <a:r>
              <a:rPr lang="en-US" dirty="0" err="1">
                <a:latin typeface="Consolas" panose="020B0609020204030204" pitchFamily="49" charset="0"/>
              </a:rPr>
              <a:t>shipCode</a:t>
            </a:r>
            <a:r>
              <a:rPr lang="en-US" dirty="0">
                <a:latin typeface="Consolas" panose="020B0609020204030204" pitchFamily="49" charset="0"/>
              </a:rPr>
              <a:t>) {</a:t>
            </a:r>
          </a:p>
          <a:p>
            <a:r>
              <a:rPr lang="en-US" dirty="0">
                <a:latin typeface="Consolas" panose="020B0609020204030204" pitchFamily="49" charset="0"/>
              </a:rPr>
              <a:t>		// variable initialization</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 other code</a:t>
            </a:r>
          </a:p>
          <a:p>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11786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D5D2-3752-44E7-B506-D8991508DF42}"/>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CBA9CE09-3AF4-4EC0-BADC-1E9A3F8498BF}"/>
              </a:ext>
            </a:extLst>
          </p:cNvPr>
          <p:cNvSpPr>
            <a:spLocks noGrp="1"/>
          </p:cNvSpPr>
          <p:nvPr>
            <p:ph idx="1"/>
          </p:nvPr>
        </p:nvSpPr>
        <p:spPr/>
        <p:txBody>
          <a:bodyPr/>
          <a:lstStyle/>
          <a:p>
            <a:r>
              <a:rPr lang="en-IN" dirty="0"/>
              <a:t>Pitfalls</a:t>
            </a:r>
          </a:p>
          <a:p>
            <a:pPr lvl="1"/>
            <a:r>
              <a:rPr lang="en-IN" dirty="0"/>
              <a:t>There is no guarantee provided in the pattern that a request will be handled.</a:t>
            </a:r>
          </a:p>
          <a:p>
            <a:pPr lvl="1"/>
            <a:r>
              <a:rPr lang="en-IN" dirty="0"/>
              <a:t>Request can traverse whole chain and fall off at the other end without ever being processed and we wont know it.</a:t>
            </a:r>
          </a:p>
          <a:p>
            <a:pPr lvl="1"/>
            <a:r>
              <a:rPr lang="en-IN" dirty="0"/>
              <a:t>It is easy to misconfigure the chain when we care connecting successors.</a:t>
            </a:r>
          </a:p>
          <a:p>
            <a:pPr lvl="1"/>
            <a:r>
              <a:rPr lang="en-IN" dirty="0"/>
              <a:t>There is nothing in the pattern that will let us know of any such problems.</a:t>
            </a:r>
          </a:p>
        </p:txBody>
      </p:sp>
    </p:spTree>
    <p:extLst>
      <p:ext uri="{BB962C8B-B14F-4D97-AF65-F5344CB8AC3E}">
        <p14:creationId xmlns:p14="http://schemas.microsoft.com/office/powerpoint/2010/main" val="21791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3C8B-BC82-4618-8A77-396B947080B0}"/>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A17C0E65-0A60-4CEC-899A-AE5B34F05851}"/>
              </a:ext>
            </a:extLst>
          </p:cNvPr>
          <p:cNvSpPr>
            <a:spLocks noGrp="1"/>
          </p:cNvSpPr>
          <p:nvPr>
            <p:ph idx="1"/>
          </p:nvPr>
        </p:nvSpPr>
        <p:spPr/>
        <p:txBody>
          <a:bodyPr/>
          <a:lstStyle/>
          <a:p>
            <a:r>
              <a:rPr lang="en-IN" dirty="0"/>
              <a:t>Quiz</a:t>
            </a:r>
          </a:p>
          <a:p>
            <a:pPr lvl="1"/>
            <a:r>
              <a:rPr lang="en-IN" dirty="0"/>
              <a:t>In Chain of Responsibility design pattern how is the request object passed from one handler to another?</a:t>
            </a:r>
          </a:p>
          <a:p>
            <a:pPr lvl="2"/>
            <a:r>
              <a:rPr lang="en-IN" dirty="0"/>
              <a:t>Client code knows about all handlers in advance and calls the one by one, passing the request object.</a:t>
            </a:r>
          </a:p>
          <a:p>
            <a:pPr lvl="2"/>
            <a:r>
              <a:rPr lang="en-IN" dirty="0"/>
              <a:t>Request object is actually never passed on to more than one handler.</a:t>
            </a:r>
          </a:p>
          <a:p>
            <a:pPr lvl="2"/>
            <a:r>
              <a:rPr lang="en-IN" dirty="0"/>
              <a:t>Java runtime takes care of calling handlers.</a:t>
            </a:r>
          </a:p>
          <a:p>
            <a:pPr lvl="2"/>
            <a:r>
              <a:rPr lang="en-IN" dirty="0"/>
              <a:t>Each handler knows the next one and passes request object by calling the next handler.</a:t>
            </a:r>
          </a:p>
        </p:txBody>
      </p:sp>
    </p:spTree>
    <p:extLst>
      <p:ext uri="{BB962C8B-B14F-4D97-AF65-F5344CB8AC3E}">
        <p14:creationId xmlns:p14="http://schemas.microsoft.com/office/powerpoint/2010/main" val="338852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3EC0-128D-4B31-93E5-393CFBA0B61F}"/>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846EE46A-F100-4E05-9141-D60F7D73BDA3}"/>
              </a:ext>
            </a:extLst>
          </p:cNvPr>
          <p:cNvSpPr>
            <a:spLocks noGrp="1"/>
          </p:cNvSpPr>
          <p:nvPr>
            <p:ph idx="1"/>
          </p:nvPr>
        </p:nvSpPr>
        <p:spPr/>
        <p:txBody>
          <a:bodyPr/>
          <a:lstStyle/>
          <a:p>
            <a:r>
              <a:rPr lang="en-IN" dirty="0"/>
              <a:t>Quiz</a:t>
            </a:r>
          </a:p>
          <a:p>
            <a:pPr lvl="1"/>
            <a:r>
              <a:rPr lang="en-IN" dirty="0"/>
              <a:t>Which one of the following is drawback of Chain of Responsibility design pattern?</a:t>
            </a:r>
          </a:p>
          <a:p>
            <a:pPr lvl="2"/>
            <a:r>
              <a:rPr lang="en-IN" dirty="0"/>
              <a:t>A request may go unprocessed and client may not know about it.</a:t>
            </a:r>
          </a:p>
          <a:p>
            <a:pPr lvl="2"/>
            <a:r>
              <a:rPr lang="en-IN" dirty="0"/>
              <a:t>There is a tight coupling between client code which wants a request processed and all handler classes.</a:t>
            </a:r>
          </a:p>
          <a:p>
            <a:pPr lvl="2"/>
            <a:r>
              <a:rPr lang="en-IN" dirty="0"/>
              <a:t>Handler classes need to process each and every request object and take some action thus they are difficult to implement.</a:t>
            </a:r>
          </a:p>
        </p:txBody>
      </p:sp>
    </p:spTree>
    <p:extLst>
      <p:ext uri="{BB962C8B-B14F-4D97-AF65-F5344CB8AC3E}">
        <p14:creationId xmlns:p14="http://schemas.microsoft.com/office/powerpoint/2010/main" val="415783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E1B2-B3F6-44EB-B23A-F290E620A568}"/>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4A4B279D-81FD-4E69-81FD-7A5CAB5F4FC9}"/>
              </a:ext>
            </a:extLst>
          </p:cNvPr>
          <p:cNvSpPr>
            <a:spLocks noGrp="1"/>
          </p:cNvSpPr>
          <p:nvPr>
            <p:ph idx="1"/>
          </p:nvPr>
        </p:nvSpPr>
        <p:spPr/>
        <p:txBody>
          <a:bodyPr/>
          <a:lstStyle/>
          <a:p>
            <a:r>
              <a:rPr lang="en-IN" dirty="0"/>
              <a:t>What is Observer?</a:t>
            </a:r>
          </a:p>
          <a:p>
            <a:pPr lvl="1"/>
            <a:r>
              <a:rPr lang="en-IN" dirty="0"/>
              <a:t>Using observer design pattern we can notify multiple objects whenever an object changes state.</a:t>
            </a:r>
          </a:p>
          <a:p>
            <a:pPr lvl="1"/>
            <a:r>
              <a:rPr lang="en-IN" dirty="0"/>
              <a:t>This design pattern is also called as publisher-subscriber.</a:t>
            </a:r>
          </a:p>
          <a:p>
            <a:pPr lvl="1"/>
            <a:r>
              <a:rPr lang="en-IN" dirty="0"/>
              <a:t>We are defining one-to-many dependency between objects, where many objects are listening for state change of a single object without tightly coupling all if them together.</a:t>
            </a:r>
          </a:p>
          <a:p>
            <a:pPr lvl="1"/>
            <a:r>
              <a:rPr lang="en-IN" dirty="0"/>
              <a:t>This pattern is often implemented where listener only gets notifications that something has changed in objects state.</a:t>
            </a:r>
          </a:p>
          <a:p>
            <a:pPr lvl="1"/>
            <a:r>
              <a:rPr lang="en-IN" dirty="0"/>
              <a:t>Listeners query back to find out more information if needed. This makes it more generic as different listeners may be interested in different states.</a:t>
            </a:r>
          </a:p>
        </p:txBody>
      </p:sp>
    </p:spTree>
    <p:extLst>
      <p:ext uri="{BB962C8B-B14F-4D97-AF65-F5344CB8AC3E}">
        <p14:creationId xmlns:p14="http://schemas.microsoft.com/office/powerpoint/2010/main" val="20610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7054-3E25-48A5-A68E-28B0CAE874B9}"/>
              </a:ext>
            </a:extLst>
          </p:cNvPr>
          <p:cNvSpPr>
            <a:spLocks noGrp="1"/>
          </p:cNvSpPr>
          <p:nvPr>
            <p:ph type="title"/>
          </p:nvPr>
        </p:nvSpPr>
        <p:spPr/>
        <p:txBody>
          <a:bodyPr/>
          <a:lstStyle/>
          <a:p>
            <a:r>
              <a:rPr lang="en-IN" dirty="0"/>
              <a:t>UML</a:t>
            </a:r>
          </a:p>
        </p:txBody>
      </p:sp>
      <p:pic>
        <p:nvPicPr>
          <p:cNvPr id="5" name="Content Placeholder 4">
            <a:extLst>
              <a:ext uri="{FF2B5EF4-FFF2-40B4-BE49-F238E27FC236}">
                <a16:creationId xmlns:a16="http://schemas.microsoft.com/office/drawing/2014/main" id="{14178B3F-7A75-4FDE-8123-1B998CB4B63B}"/>
              </a:ext>
            </a:extLst>
          </p:cNvPr>
          <p:cNvPicPr>
            <a:picLocks noGrp="1" noChangeAspect="1"/>
          </p:cNvPicPr>
          <p:nvPr>
            <p:ph idx="1"/>
          </p:nvPr>
        </p:nvPicPr>
        <p:blipFill>
          <a:blip r:embed="rId2"/>
          <a:stretch>
            <a:fillRect/>
          </a:stretch>
        </p:blipFill>
        <p:spPr>
          <a:xfrm>
            <a:off x="2921587" y="1825625"/>
            <a:ext cx="6348826" cy="4351338"/>
          </a:xfrm>
        </p:spPr>
      </p:pic>
    </p:spTree>
    <p:extLst>
      <p:ext uri="{BB962C8B-B14F-4D97-AF65-F5344CB8AC3E}">
        <p14:creationId xmlns:p14="http://schemas.microsoft.com/office/powerpoint/2010/main" val="82174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EDDA-B130-4B97-B6F1-09F05C5D947F}"/>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CEA39807-8293-4075-9AFD-B73FB011E09F}"/>
              </a:ext>
            </a:extLst>
          </p:cNvPr>
          <p:cNvSpPr>
            <a:spLocks noGrp="1"/>
          </p:cNvSpPr>
          <p:nvPr>
            <p:ph idx="1"/>
          </p:nvPr>
        </p:nvSpPr>
        <p:spPr/>
        <p:txBody>
          <a:bodyPr/>
          <a:lstStyle/>
          <a:p>
            <a:r>
              <a:rPr lang="en-IN" dirty="0"/>
              <a:t>Implement Observer</a:t>
            </a:r>
          </a:p>
          <a:p>
            <a:pPr lvl="1"/>
            <a:r>
              <a:rPr lang="en-IN" dirty="0"/>
              <a:t>We define an interface for observer. </a:t>
            </a:r>
          </a:p>
          <a:p>
            <a:pPr lvl="1"/>
            <a:r>
              <a:rPr lang="en-IN" dirty="0"/>
              <a:t>Observer is usually a very simple interface and defines a method used by “subject” to notify about state change.</a:t>
            </a:r>
          </a:p>
          <a:p>
            <a:pPr lvl="1"/>
            <a:r>
              <a:rPr lang="en-IN" dirty="0"/>
              <a:t>Subject can be an interface if we are expecting our observers to listen to multiple object or else subject can be any concrete class</a:t>
            </a:r>
          </a:p>
          <a:p>
            <a:pPr lvl="1"/>
            <a:r>
              <a:rPr lang="en-IN" dirty="0"/>
              <a:t>Implementing subject means taking care of handling attach , detach of observers , notifying all registered observers and providing methods to provide state information requested by observers.</a:t>
            </a:r>
          </a:p>
        </p:txBody>
      </p:sp>
    </p:spTree>
    <p:extLst>
      <p:ext uri="{BB962C8B-B14F-4D97-AF65-F5344CB8AC3E}">
        <p14:creationId xmlns:p14="http://schemas.microsoft.com/office/powerpoint/2010/main" val="119967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D0C6-275D-4C8E-B4DB-0E1EB281A26D}"/>
              </a:ext>
            </a:extLst>
          </p:cNvPr>
          <p:cNvSpPr>
            <a:spLocks noGrp="1"/>
          </p:cNvSpPr>
          <p:nvPr>
            <p:ph type="title"/>
          </p:nvPr>
        </p:nvSpPr>
        <p:spPr/>
        <p:txBody>
          <a:bodyPr/>
          <a:lstStyle/>
          <a:p>
            <a:r>
              <a:rPr lang="en-IN" dirty="0"/>
              <a:t>UML</a:t>
            </a:r>
          </a:p>
        </p:txBody>
      </p:sp>
      <p:pic>
        <p:nvPicPr>
          <p:cNvPr id="5" name="Content Placeholder 4">
            <a:extLst>
              <a:ext uri="{FF2B5EF4-FFF2-40B4-BE49-F238E27FC236}">
                <a16:creationId xmlns:a16="http://schemas.microsoft.com/office/drawing/2014/main" id="{83EB8912-4B4A-4F7A-8D22-84A19E38AD3B}"/>
              </a:ext>
            </a:extLst>
          </p:cNvPr>
          <p:cNvPicPr>
            <a:picLocks noGrp="1" noChangeAspect="1"/>
          </p:cNvPicPr>
          <p:nvPr>
            <p:ph idx="1"/>
          </p:nvPr>
        </p:nvPicPr>
        <p:blipFill>
          <a:blip r:embed="rId2"/>
          <a:stretch>
            <a:fillRect/>
          </a:stretch>
        </p:blipFill>
        <p:spPr>
          <a:xfrm>
            <a:off x="2070554" y="1825625"/>
            <a:ext cx="8050892" cy="4351338"/>
          </a:xfrm>
        </p:spPr>
      </p:pic>
    </p:spTree>
    <p:extLst>
      <p:ext uri="{BB962C8B-B14F-4D97-AF65-F5344CB8AC3E}">
        <p14:creationId xmlns:p14="http://schemas.microsoft.com/office/powerpoint/2010/main" val="362417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872A-2598-4F54-BF8D-CD53496E9675}"/>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54DC1681-873B-45BB-8FE1-EB6873FBF240}"/>
              </a:ext>
            </a:extLst>
          </p:cNvPr>
          <p:cNvSpPr>
            <a:spLocks noGrp="1"/>
          </p:cNvSpPr>
          <p:nvPr>
            <p:ph idx="1"/>
          </p:nvPr>
        </p:nvSpPr>
        <p:spPr/>
        <p:txBody>
          <a:bodyPr/>
          <a:lstStyle/>
          <a:p>
            <a:r>
              <a:rPr lang="en-IN" dirty="0"/>
              <a:t>Implementation Considerations</a:t>
            </a:r>
          </a:p>
          <a:p>
            <a:pPr lvl="1"/>
            <a:r>
              <a:rPr lang="en-IN" dirty="0"/>
              <a:t>In some rare scenarios you may end with a circular update loop. i.e. an update to observables state results in notification being sent to a observer which then takes some action and that action results in state change of our observable , triggering another notification and so on.</a:t>
            </a:r>
          </a:p>
          <a:p>
            <a:pPr lvl="1"/>
            <a:r>
              <a:rPr lang="en-IN" dirty="0"/>
              <a:t>An observer object can listen for changes in multiple objects. It becomes quite easy to identify originator for the notification if subjects pass a reference to themselves in notification to observer</a:t>
            </a:r>
          </a:p>
        </p:txBody>
      </p:sp>
    </p:spTree>
    <p:extLst>
      <p:ext uri="{BB962C8B-B14F-4D97-AF65-F5344CB8AC3E}">
        <p14:creationId xmlns:p14="http://schemas.microsoft.com/office/powerpoint/2010/main" val="6811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D6D8-1D3B-496A-B89A-0425E4C619BA}"/>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81583C5C-8CD4-456A-AA90-7993A175516D}"/>
              </a:ext>
            </a:extLst>
          </p:cNvPr>
          <p:cNvSpPr>
            <a:spLocks noGrp="1"/>
          </p:cNvSpPr>
          <p:nvPr>
            <p:ph idx="1"/>
          </p:nvPr>
        </p:nvSpPr>
        <p:spPr/>
        <p:txBody>
          <a:bodyPr/>
          <a:lstStyle/>
          <a:p>
            <a:r>
              <a:rPr lang="en-IN" dirty="0"/>
              <a:t>Examples of Observer</a:t>
            </a:r>
          </a:p>
          <a:p>
            <a:pPr lvl="1"/>
            <a:r>
              <a:rPr lang="en-IN" dirty="0"/>
              <a:t>Observer is such a useful pattern that Java comes with support for this in java class library.</a:t>
            </a:r>
          </a:p>
          <a:p>
            <a:pPr lvl="1"/>
            <a:r>
              <a:rPr lang="en-IN" dirty="0"/>
              <a:t>We have </a:t>
            </a:r>
            <a:r>
              <a:rPr lang="en-IN" dirty="0" err="1"/>
              <a:t>java.util.Observer</a:t>
            </a:r>
            <a:r>
              <a:rPr lang="en-IN" dirty="0"/>
              <a:t> interface and </a:t>
            </a:r>
            <a:r>
              <a:rPr lang="en-IN" dirty="0" err="1"/>
              <a:t>java.util.Observable</a:t>
            </a:r>
            <a:r>
              <a:rPr lang="en-IN" dirty="0"/>
              <a:t> class shipped with JDK.</a:t>
            </a:r>
          </a:p>
        </p:txBody>
      </p:sp>
    </p:spTree>
    <p:extLst>
      <p:ext uri="{BB962C8B-B14F-4D97-AF65-F5344CB8AC3E}">
        <p14:creationId xmlns:p14="http://schemas.microsoft.com/office/powerpoint/2010/main" val="93348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9E2E-C9CD-471C-9CDE-D6A1653F9D13}"/>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FA0D4C85-CDE1-436C-8B51-9CF01C2E71E8}"/>
              </a:ext>
            </a:extLst>
          </p:cNvPr>
          <p:cNvSpPr>
            <a:spLocks noGrp="1"/>
          </p:cNvSpPr>
          <p:nvPr>
            <p:ph idx="1"/>
          </p:nvPr>
        </p:nvSpPr>
        <p:spPr/>
        <p:txBody>
          <a:bodyPr/>
          <a:lstStyle/>
          <a:p>
            <a:r>
              <a:rPr lang="en-IN" dirty="0"/>
              <a:t>Pitfalls</a:t>
            </a:r>
          </a:p>
          <a:p>
            <a:pPr lvl="1"/>
            <a:r>
              <a:rPr lang="en-IN" dirty="0"/>
              <a:t>Every setter method triggering updated may be too much if we have client setting properties one after another on our observable.</a:t>
            </a:r>
          </a:p>
          <a:p>
            <a:pPr lvl="1"/>
            <a:r>
              <a:rPr lang="en-IN" dirty="0"/>
              <a:t>Also each update becomes expensive as no of observers increase and we have on or more slow observes in the list.</a:t>
            </a:r>
          </a:p>
          <a:p>
            <a:pPr lvl="1"/>
            <a:r>
              <a:rPr lang="en-IN" dirty="0"/>
              <a:t>If observers call back the subject to find what changed then this can add up to quite a bit of overhead.</a:t>
            </a:r>
          </a:p>
          <a:p>
            <a:pPr lvl="1"/>
            <a:endParaRPr lang="en-IN" dirty="0"/>
          </a:p>
        </p:txBody>
      </p:sp>
    </p:spTree>
    <p:extLst>
      <p:ext uri="{BB962C8B-B14F-4D97-AF65-F5344CB8AC3E}">
        <p14:creationId xmlns:p14="http://schemas.microsoft.com/office/powerpoint/2010/main" val="25466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AFB4-1A95-4BF5-A758-3982E9FA311A}"/>
              </a:ext>
            </a:extLst>
          </p:cNvPr>
          <p:cNvSpPr>
            <a:spLocks noGrp="1"/>
          </p:cNvSpPr>
          <p:nvPr>
            <p:ph type="title"/>
          </p:nvPr>
        </p:nvSpPr>
        <p:spPr/>
        <p:txBody>
          <a:bodyPr/>
          <a:lstStyle/>
          <a:p>
            <a:r>
              <a:rPr lang="en-IN" dirty="0"/>
              <a:t>Builder Pattern</a:t>
            </a:r>
          </a:p>
        </p:txBody>
      </p:sp>
      <p:sp>
        <p:nvSpPr>
          <p:cNvPr id="3" name="Content Placeholder 2">
            <a:extLst>
              <a:ext uri="{FF2B5EF4-FFF2-40B4-BE49-F238E27FC236}">
                <a16:creationId xmlns:a16="http://schemas.microsoft.com/office/drawing/2014/main" id="{9FFDAE53-F307-4874-B39C-D9C2F3D0E2D9}"/>
              </a:ext>
            </a:extLst>
          </p:cNvPr>
          <p:cNvSpPr>
            <a:spLocks noGrp="1"/>
          </p:cNvSpPr>
          <p:nvPr>
            <p:ph idx="1"/>
          </p:nvPr>
        </p:nvSpPr>
        <p:spPr/>
        <p:txBody>
          <a:bodyPr/>
          <a:lstStyle/>
          <a:p>
            <a:r>
              <a:rPr lang="en-IN" dirty="0"/>
              <a:t>Builder pattern make it easy to use such constructors so that we can create objects of this class.</a:t>
            </a:r>
          </a:p>
          <a:p>
            <a:r>
              <a:rPr lang="en-IN" dirty="0"/>
              <a:t>It also help us avoid writing such constructors in first place and still have our objects immutable.</a:t>
            </a:r>
          </a:p>
        </p:txBody>
      </p:sp>
    </p:spTree>
    <p:extLst>
      <p:ext uri="{BB962C8B-B14F-4D97-AF65-F5344CB8AC3E}">
        <p14:creationId xmlns:p14="http://schemas.microsoft.com/office/powerpoint/2010/main" val="72958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9044-02A7-4454-9770-20CDD14EEB7E}"/>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F4B39FE8-5CB9-4B49-800D-B94075ABF2A4}"/>
              </a:ext>
            </a:extLst>
          </p:cNvPr>
          <p:cNvSpPr>
            <a:spLocks noGrp="1"/>
          </p:cNvSpPr>
          <p:nvPr>
            <p:ph idx="1"/>
          </p:nvPr>
        </p:nvSpPr>
        <p:spPr/>
        <p:txBody>
          <a:bodyPr/>
          <a:lstStyle/>
          <a:p>
            <a:r>
              <a:rPr lang="en-IN" dirty="0"/>
              <a:t>Quiz</a:t>
            </a:r>
          </a:p>
          <a:p>
            <a:pPr lvl="1"/>
            <a:r>
              <a:rPr lang="en-IN" dirty="0"/>
              <a:t>Which of the following statements defines ideal scenario where Observer design pattern can be used?</a:t>
            </a:r>
          </a:p>
          <a:p>
            <a:pPr lvl="2"/>
            <a:r>
              <a:rPr lang="en-IN" dirty="0"/>
              <a:t>Couple of objects are communicating between themselves and we want to encapsulate this communication.</a:t>
            </a:r>
          </a:p>
          <a:p>
            <a:pPr lvl="2"/>
            <a:r>
              <a:rPr lang="en-IN" dirty="0"/>
              <a:t>We have a request object which needs to be processed but client does not know and care which object is actually processing it.</a:t>
            </a:r>
          </a:p>
          <a:p>
            <a:pPr lvl="2"/>
            <a:r>
              <a:rPr lang="en-IN" dirty="0"/>
              <a:t>An object state needs to stored whenever it changes and we need another “sealed ” object to store the current state.</a:t>
            </a:r>
          </a:p>
          <a:p>
            <a:pPr lvl="2"/>
            <a:r>
              <a:rPr lang="en-IN" dirty="0"/>
              <a:t>One or more objects are interested in knowing when specific object changes state.</a:t>
            </a:r>
          </a:p>
        </p:txBody>
      </p:sp>
    </p:spTree>
    <p:extLst>
      <p:ext uri="{BB962C8B-B14F-4D97-AF65-F5344CB8AC3E}">
        <p14:creationId xmlns:p14="http://schemas.microsoft.com/office/powerpoint/2010/main" val="361094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A534-D148-4ED8-A43F-4B095C14D688}"/>
              </a:ext>
            </a:extLst>
          </p:cNvPr>
          <p:cNvSpPr>
            <a:spLocks noGrp="1"/>
          </p:cNvSpPr>
          <p:nvPr>
            <p:ph type="title"/>
          </p:nvPr>
        </p:nvSpPr>
        <p:spPr/>
        <p:txBody>
          <a:bodyPr/>
          <a:lstStyle/>
          <a:p>
            <a:r>
              <a:rPr lang="en-IN" dirty="0"/>
              <a:t>Observer</a:t>
            </a:r>
          </a:p>
        </p:txBody>
      </p:sp>
      <p:sp>
        <p:nvSpPr>
          <p:cNvPr id="3" name="Content Placeholder 2">
            <a:extLst>
              <a:ext uri="{FF2B5EF4-FFF2-40B4-BE49-F238E27FC236}">
                <a16:creationId xmlns:a16="http://schemas.microsoft.com/office/drawing/2014/main" id="{D933BA3A-B194-4578-8558-43071CEE83B1}"/>
              </a:ext>
            </a:extLst>
          </p:cNvPr>
          <p:cNvSpPr>
            <a:spLocks noGrp="1"/>
          </p:cNvSpPr>
          <p:nvPr>
            <p:ph idx="1"/>
          </p:nvPr>
        </p:nvSpPr>
        <p:spPr/>
        <p:txBody>
          <a:bodyPr/>
          <a:lstStyle/>
          <a:p>
            <a:r>
              <a:rPr lang="en-IN" dirty="0"/>
              <a:t>Quiz</a:t>
            </a:r>
          </a:p>
          <a:p>
            <a:pPr lvl="1"/>
            <a:r>
              <a:rPr lang="en-IN" dirty="0"/>
              <a:t>Select true statement from option below</a:t>
            </a:r>
          </a:p>
          <a:p>
            <a:pPr lvl="2"/>
            <a:r>
              <a:rPr lang="en-IN" dirty="0"/>
              <a:t>Observable is also called as a “subject” and it notifies “listeners”</a:t>
            </a:r>
          </a:p>
          <a:p>
            <a:pPr lvl="2"/>
            <a:r>
              <a:rPr lang="en-IN" dirty="0"/>
              <a:t>Observer is also called as a “subject” and it notifies “listeners”</a:t>
            </a:r>
          </a:p>
        </p:txBody>
      </p:sp>
    </p:spTree>
    <p:extLst>
      <p:ext uri="{BB962C8B-B14F-4D97-AF65-F5344CB8AC3E}">
        <p14:creationId xmlns:p14="http://schemas.microsoft.com/office/powerpoint/2010/main" val="153404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A256-97C5-4A62-980C-CF8E38818769}"/>
              </a:ext>
            </a:extLst>
          </p:cNvPr>
          <p:cNvSpPr>
            <a:spLocks noGrp="1"/>
          </p:cNvSpPr>
          <p:nvPr>
            <p:ph type="title"/>
          </p:nvPr>
        </p:nvSpPr>
        <p:spPr/>
        <p:txBody>
          <a:bodyPr/>
          <a:lstStyle/>
          <a:p>
            <a:r>
              <a:rPr lang="en-IN" dirty="0"/>
              <a:t>Builder Pattern</a:t>
            </a:r>
          </a:p>
        </p:txBody>
      </p:sp>
      <p:sp>
        <p:nvSpPr>
          <p:cNvPr id="3" name="Content Placeholder 2">
            <a:extLst>
              <a:ext uri="{FF2B5EF4-FFF2-40B4-BE49-F238E27FC236}">
                <a16:creationId xmlns:a16="http://schemas.microsoft.com/office/drawing/2014/main" id="{D520ED2F-54C4-4689-8035-94D999A419A0}"/>
              </a:ext>
            </a:extLst>
          </p:cNvPr>
          <p:cNvSpPr>
            <a:spLocks noGrp="1"/>
          </p:cNvSpPr>
          <p:nvPr>
            <p:ph idx="1"/>
          </p:nvPr>
        </p:nvSpPr>
        <p:spPr/>
        <p:txBody>
          <a:bodyPr/>
          <a:lstStyle/>
          <a:p>
            <a:r>
              <a:rPr lang="en-IN" dirty="0"/>
              <a:t>What is a Builder?</a:t>
            </a:r>
          </a:p>
          <a:p>
            <a:pPr lvl="1"/>
            <a:r>
              <a:rPr lang="en-IN" dirty="0"/>
              <a:t>We have a complex process to construct an object involving multiple steps, then builder design pattern can help us.</a:t>
            </a:r>
          </a:p>
          <a:p>
            <a:pPr lvl="1"/>
            <a:r>
              <a:rPr lang="en-IN" dirty="0"/>
              <a:t>In builder we remove the logic related to object construction from “Client” code and abstract it in separate classes</a:t>
            </a:r>
          </a:p>
        </p:txBody>
      </p:sp>
    </p:spTree>
    <p:extLst>
      <p:ext uri="{BB962C8B-B14F-4D97-AF65-F5344CB8AC3E}">
        <p14:creationId xmlns:p14="http://schemas.microsoft.com/office/powerpoint/2010/main" val="298898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2D63-A95B-4CA5-A6AF-B086354C1D11}"/>
              </a:ext>
            </a:extLst>
          </p:cNvPr>
          <p:cNvSpPr>
            <a:spLocks noGrp="1"/>
          </p:cNvSpPr>
          <p:nvPr>
            <p:ph type="title"/>
          </p:nvPr>
        </p:nvSpPr>
        <p:spPr/>
        <p:txBody>
          <a:bodyPr/>
          <a:lstStyle/>
          <a:p>
            <a:r>
              <a:rPr lang="en-IN" dirty="0"/>
              <a:t>UML</a:t>
            </a:r>
          </a:p>
        </p:txBody>
      </p:sp>
      <p:pic>
        <p:nvPicPr>
          <p:cNvPr id="11" name="Content Placeholder 10">
            <a:extLst>
              <a:ext uri="{FF2B5EF4-FFF2-40B4-BE49-F238E27FC236}">
                <a16:creationId xmlns:a16="http://schemas.microsoft.com/office/drawing/2014/main" id="{F84A7227-ECB5-4CDA-B34B-8DEDC123773B}"/>
              </a:ext>
            </a:extLst>
          </p:cNvPr>
          <p:cNvPicPr>
            <a:picLocks noGrp="1" noChangeAspect="1"/>
          </p:cNvPicPr>
          <p:nvPr>
            <p:ph idx="1"/>
          </p:nvPr>
        </p:nvPicPr>
        <p:blipFill rotWithShape="1">
          <a:blip r:embed="rId2"/>
          <a:srcRect t="1824"/>
          <a:stretch/>
        </p:blipFill>
        <p:spPr>
          <a:xfrm>
            <a:off x="1284581" y="1825625"/>
            <a:ext cx="9622837" cy="4351338"/>
          </a:xfrm>
          <a:prstGeom prst="rect">
            <a:avLst/>
          </a:prstGeom>
        </p:spPr>
      </p:pic>
    </p:spTree>
    <p:extLst>
      <p:ext uri="{BB962C8B-B14F-4D97-AF65-F5344CB8AC3E}">
        <p14:creationId xmlns:p14="http://schemas.microsoft.com/office/powerpoint/2010/main" val="292561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3C7A-1631-406E-9B08-B32DEA76E85B}"/>
              </a:ext>
            </a:extLst>
          </p:cNvPr>
          <p:cNvSpPr>
            <a:spLocks noGrp="1"/>
          </p:cNvSpPr>
          <p:nvPr>
            <p:ph type="title"/>
          </p:nvPr>
        </p:nvSpPr>
        <p:spPr/>
        <p:txBody>
          <a:bodyPr/>
          <a:lstStyle/>
          <a:p>
            <a:r>
              <a:rPr lang="en-IN" dirty="0"/>
              <a:t>UML</a:t>
            </a:r>
          </a:p>
        </p:txBody>
      </p:sp>
      <p:pic>
        <p:nvPicPr>
          <p:cNvPr id="8" name="Content Placeholder 4">
            <a:extLst>
              <a:ext uri="{FF2B5EF4-FFF2-40B4-BE49-F238E27FC236}">
                <a16:creationId xmlns:a16="http://schemas.microsoft.com/office/drawing/2014/main" id="{620A2796-5F80-4181-AF02-DB551F1DEEEC}"/>
              </a:ext>
            </a:extLst>
          </p:cNvPr>
          <p:cNvPicPr>
            <a:picLocks noGrp="1" noChangeAspect="1"/>
          </p:cNvPicPr>
          <p:nvPr>
            <p:ph idx="1"/>
          </p:nvPr>
        </p:nvPicPr>
        <p:blipFill rotWithShape="1">
          <a:blip r:embed="rId2"/>
          <a:srcRect t="2875"/>
          <a:stretch/>
        </p:blipFill>
        <p:spPr>
          <a:xfrm>
            <a:off x="1339685" y="1825625"/>
            <a:ext cx="9512630" cy="4351338"/>
          </a:xfrm>
        </p:spPr>
      </p:pic>
    </p:spTree>
    <p:extLst>
      <p:ext uri="{BB962C8B-B14F-4D97-AF65-F5344CB8AC3E}">
        <p14:creationId xmlns:p14="http://schemas.microsoft.com/office/powerpoint/2010/main" val="36938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8297-6B66-49E4-B22E-953A13498F95}"/>
              </a:ext>
            </a:extLst>
          </p:cNvPr>
          <p:cNvSpPr>
            <a:spLocks noGrp="1"/>
          </p:cNvSpPr>
          <p:nvPr>
            <p:ph type="title"/>
          </p:nvPr>
        </p:nvSpPr>
        <p:spPr/>
        <p:txBody>
          <a:bodyPr/>
          <a:lstStyle/>
          <a:p>
            <a:r>
              <a:rPr lang="en-IN" dirty="0"/>
              <a:t>UML</a:t>
            </a:r>
          </a:p>
        </p:txBody>
      </p:sp>
      <p:pic>
        <p:nvPicPr>
          <p:cNvPr id="8" name="Content Placeholder 4">
            <a:extLst>
              <a:ext uri="{FF2B5EF4-FFF2-40B4-BE49-F238E27FC236}">
                <a16:creationId xmlns:a16="http://schemas.microsoft.com/office/drawing/2014/main" id="{89C400D3-953C-4D1C-BB47-8B7081D0186B}"/>
              </a:ext>
            </a:extLst>
          </p:cNvPr>
          <p:cNvPicPr>
            <a:picLocks noGrp="1" noChangeAspect="1"/>
          </p:cNvPicPr>
          <p:nvPr>
            <p:ph idx="1"/>
          </p:nvPr>
        </p:nvPicPr>
        <p:blipFill rotWithShape="1">
          <a:blip r:embed="rId2"/>
          <a:srcRect t="1649"/>
          <a:stretch/>
        </p:blipFill>
        <p:spPr>
          <a:xfrm>
            <a:off x="1378959" y="1825625"/>
            <a:ext cx="9434082" cy="4351338"/>
          </a:xfrm>
        </p:spPr>
      </p:pic>
    </p:spTree>
    <p:extLst>
      <p:ext uri="{BB962C8B-B14F-4D97-AF65-F5344CB8AC3E}">
        <p14:creationId xmlns:p14="http://schemas.microsoft.com/office/powerpoint/2010/main" val="222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BD12-DB34-4BDF-B3F2-72B9CE455DFF}"/>
              </a:ext>
            </a:extLst>
          </p:cNvPr>
          <p:cNvSpPr>
            <a:spLocks noGrp="1"/>
          </p:cNvSpPr>
          <p:nvPr>
            <p:ph type="title"/>
          </p:nvPr>
        </p:nvSpPr>
        <p:spPr/>
        <p:txBody>
          <a:bodyPr/>
          <a:lstStyle/>
          <a:p>
            <a:r>
              <a:rPr lang="en-IN" dirty="0"/>
              <a:t>UML</a:t>
            </a:r>
          </a:p>
        </p:txBody>
      </p:sp>
      <p:pic>
        <p:nvPicPr>
          <p:cNvPr id="5" name="Content Placeholder 4">
            <a:extLst>
              <a:ext uri="{FF2B5EF4-FFF2-40B4-BE49-F238E27FC236}">
                <a16:creationId xmlns:a16="http://schemas.microsoft.com/office/drawing/2014/main" id="{48E74EA8-112B-437B-B35F-B370FBDF9F9C}"/>
              </a:ext>
            </a:extLst>
          </p:cNvPr>
          <p:cNvPicPr>
            <a:picLocks noGrp="1" noChangeAspect="1"/>
          </p:cNvPicPr>
          <p:nvPr>
            <p:ph idx="1"/>
          </p:nvPr>
        </p:nvPicPr>
        <p:blipFill>
          <a:blip r:embed="rId2"/>
          <a:stretch>
            <a:fillRect/>
          </a:stretch>
        </p:blipFill>
        <p:spPr>
          <a:xfrm>
            <a:off x="1752600" y="1565197"/>
            <a:ext cx="8686800" cy="4658149"/>
          </a:xfrm>
        </p:spPr>
      </p:pic>
    </p:spTree>
    <p:extLst>
      <p:ext uri="{BB962C8B-B14F-4D97-AF65-F5344CB8AC3E}">
        <p14:creationId xmlns:p14="http://schemas.microsoft.com/office/powerpoint/2010/main" val="353872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7ED4-46A7-4B26-ABFA-3952F63FAF6F}"/>
              </a:ext>
            </a:extLst>
          </p:cNvPr>
          <p:cNvSpPr>
            <a:spLocks noGrp="1"/>
          </p:cNvSpPr>
          <p:nvPr>
            <p:ph type="title"/>
          </p:nvPr>
        </p:nvSpPr>
        <p:spPr/>
        <p:txBody>
          <a:bodyPr/>
          <a:lstStyle/>
          <a:p>
            <a:r>
              <a:rPr lang="en-IN" dirty="0"/>
              <a:t>UML</a:t>
            </a:r>
          </a:p>
        </p:txBody>
      </p:sp>
      <p:pic>
        <p:nvPicPr>
          <p:cNvPr id="10" name="Content Placeholder 9">
            <a:extLst>
              <a:ext uri="{FF2B5EF4-FFF2-40B4-BE49-F238E27FC236}">
                <a16:creationId xmlns:a16="http://schemas.microsoft.com/office/drawing/2014/main" id="{F701B0CF-C82C-4977-9ED9-36C4729C1EB4}"/>
              </a:ext>
            </a:extLst>
          </p:cNvPr>
          <p:cNvPicPr>
            <a:picLocks noGrp="1" noChangeAspect="1"/>
          </p:cNvPicPr>
          <p:nvPr>
            <p:ph idx="1"/>
          </p:nvPr>
        </p:nvPicPr>
        <p:blipFill>
          <a:blip r:embed="rId2"/>
          <a:stretch>
            <a:fillRect/>
          </a:stretch>
        </p:blipFill>
        <p:spPr>
          <a:xfrm>
            <a:off x="1338470" y="1825625"/>
            <a:ext cx="8789040" cy="4743146"/>
          </a:xfrm>
          <a:prstGeom prst="rect">
            <a:avLst/>
          </a:prstGeom>
        </p:spPr>
      </p:pic>
    </p:spTree>
    <p:extLst>
      <p:ext uri="{BB962C8B-B14F-4D97-AF65-F5344CB8AC3E}">
        <p14:creationId xmlns:p14="http://schemas.microsoft.com/office/powerpoint/2010/main" val="27897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5418-43F5-4DAD-8132-1C110EE59A0E}"/>
              </a:ext>
            </a:extLst>
          </p:cNvPr>
          <p:cNvSpPr>
            <a:spLocks noGrp="1"/>
          </p:cNvSpPr>
          <p:nvPr>
            <p:ph type="title"/>
          </p:nvPr>
        </p:nvSpPr>
        <p:spPr/>
        <p:txBody>
          <a:bodyPr/>
          <a:lstStyle/>
          <a:p>
            <a:r>
              <a:rPr lang="en-IN" dirty="0"/>
              <a:t>Implement a Builder	</a:t>
            </a:r>
          </a:p>
        </p:txBody>
      </p:sp>
      <p:sp>
        <p:nvSpPr>
          <p:cNvPr id="3" name="Content Placeholder 2">
            <a:extLst>
              <a:ext uri="{FF2B5EF4-FFF2-40B4-BE49-F238E27FC236}">
                <a16:creationId xmlns:a16="http://schemas.microsoft.com/office/drawing/2014/main" id="{31BC14A8-3E45-4689-B6A2-9EDBE088FB09}"/>
              </a:ext>
            </a:extLst>
          </p:cNvPr>
          <p:cNvSpPr>
            <a:spLocks noGrp="1"/>
          </p:cNvSpPr>
          <p:nvPr>
            <p:ph idx="1"/>
          </p:nvPr>
        </p:nvSpPr>
        <p:spPr/>
        <p:txBody>
          <a:bodyPr/>
          <a:lstStyle/>
          <a:p>
            <a:r>
              <a:rPr lang="en-IN" dirty="0"/>
              <a:t>We start by creating a builder</a:t>
            </a:r>
          </a:p>
          <a:p>
            <a:pPr lvl="1"/>
            <a:r>
              <a:rPr lang="en-IN" dirty="0"/>
              <a:t>Identify the parts of the product and provide methods to create those parts</a:t>
            </a:r>
          </a:p>
          <a:p>
            <a:pPr lvl="1"/>
            <a:r>
              <a:rPr lang="en-IN" dirty="0"/>
              <a:t>It should provide a method to assemble or build the product/object</a:t>
            </a:r>
          </a:p>
          <a:p>
            <a:pPr lvl="1"/>
            <a:r>
              <a:rPr lang="en-IN" dirty="0"/>
              <a:t>It must provide a way/method to get fully built object out. Optionally builder can keep reference to an product it has built the same can be returned again in future.</a:t>
            </a:r>
          </a:p>
          <a:p>
            <a:r>
              <a:rPr lang="en-IN" dirty="0"/>
              <a:t>A director can be a separate class or client can play the role of director.</a:t>
            </a:r>
          </a:p>
          <a:p>
            <a:pPr marL="457200" lvl="1" indent="0">
              <a:buNone/>
            </a:pPr>
            <a:endParaRPr lang="en-IN" dirty="0"/>
          </a:p>
          <a:p>
            <a:pPr lvl="1"/>
            <a:endParaRPr lang="en-IN" dirty="0"/>
          </a:p>
        </p:txBody>
      </p:sp>
    </p:spTree>
    <p:extLst>
      <p:ext uri="{BB962C8B-B14F-4D97-AF65-F5344CB8AC3E}">
        <p14:creationId xmlns:p14="http://schemas.microsoft.com/office/powerpoint/2010/main" val="295136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148C-43E0-4443-A9C3-14FCDE872000}"/>
              </a:ext>
            </a:extLst>
          </p:cNvPr>
          <p:cNvSpPr>
            <a:spLocks noGrp="1"/>
          </p:cNvSpPr>
          <p:nvPr>
            <p:ph type="title"/>
          </p:nvPr>
        </p:nvSpPr>
        <p:spPr/>
        <p:txBody>
          <a:bodyPr/>
          <a:lstStyle/>
          <a:p>
            <a:r>
              <a:rPr lang="en-IN" dirty="0"/>
              <a:t>Example UML</a:t>
            </a:r>
          </a:p>
        </p:txBody>
      </p:sp>
      <p:pic>
        <p:nvPicPr>
          <p:cNvPr id="5" name="Content Placeholder 4">
            <a:extLst>
              <a:ext uri="{FF2B5EF4-FFF2-40B4-BE49-F238E27FC236}">
                <a16:creationId xmlns:a16="http://schemas.microsoft.com/office/drawing/2014/main" id="{8A9B8AF4-88CA-452A-89D7-8283D3A4BF9D}"/>
              </a:ext>
            </a:extLst>
          </p:cNvPr>
          <p:cNvPicPr>
            <a:picLocks noGrp="1" noChangeAspect="1"/>
          </p:cNvPicPr>
          <p:nvPr>
            <p:ph idx="1"/>
          </p:nvPr>
        </p:nvPicPr>
        <p:blipFill>
          <a:blip r:embed="rId2"/>
          <a:stretch>
            <a:fillRect/>
          </a:stretch>
        </p:blipFill>
        <p:spPr>
          <a:xfrm>
            <a:off x="1143728" y="1825625"/>
            <a:ext cx="9904543" cy="4351338"/>
          </a:xfrm>
        </p:spPr>
      </p:pic>
    </p:spTree>
    <p:extLst>
      <p:ext uri="{BB962C8B-B14F-4D97-AF65-F5344CB8AC3E}">
        <p14:creationId xmlns:p14="http://schemas.microsoft.com/office/powerpoint/2010/main" val="13080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70A7-053C-4C30-8F16-0A06589D1AAE}"/>
              </a:ext>
            </a:extLst>
          </p:cNvPr>
          <p:cNvSpPr>
            <a:spLocks noGrp="1"/>
          </p:cNvSpPr>
          <p:nvPr>
            <p:ph type="title"/>
          </p:nvPr>
        </p:nvSpPr>
        <p:spPr/>
        <p:txBody>
          <a:bodyPr/>
          <a:lstStyle/>
          <a:p>
            <a:r>
              <a:rPr lang="en-IN" dirty="0"/>
              <a:t>SOLID Principles</a:t>
            </a:r>
          </a:p>
        </p:txBody>
      </p:sp>
      <p:sp>
        <p:nvSpPr>
          <p:cNvPr id="3" name="Content Placeholder 2">
            <a:extLst>
              <a:ext uri="{FF2B5EF4-FFF2-40B4-BE49-F238E27FC236}">
                <a16:creationId xmlns:a16="http://schemas.microsoft.com/office/drawing/2014/main" id="{C73BE0E9-E3D3-48DC-8A27-03520800D200}"/>
              </a:ext>
            </a:extLst>
          </p:cNvPr>
          <p:cNvSpPr>
            <a:spLocks noGrp="1"/>
          </p:cNvSpPr>
          <p:nvPr>
            <p:ph idx="1"/>
          </p:nvPr>
        </p:nvSpPr>
        <p:spPr/>
        <p:txBody>
          <a:bodyPr/>
          <a:lstStyle/>
          <a:p>
            <a:r>
              <a:rPr lang="en-IN" b="1" dirty="0"/>
              <a:t>S</a:t>
            </a:r>
            <a:r>
              <a:rPr lang="en-IN" dirty="0"/>
              <a:t>ingle Responsibility Principle</a:t>
            </a:r>
          </a:p>
          <a:p>
            <a:r>
              <a:rPr lang="en-IN" b="1" dirty="0"/>
              <a:t>O</a:t>
            </a:r>
            <a:r>
              <a:rPr lang="en-IN" dirty="0"/>
              <a:t>pen Closed Principle</a:t>
            </a:r>
          </a:p>
          <a:p>
            <a:r>
              <a:rPr lang="en-IN" b="1" dirty="0" err="1"/>
              <a:t>L</a:t>
            </a:r>
            <a:r>
              <a:rPr lang="en-IN" dirty="0" err="1"/>
              <a:t>iskov</a:t>
            </a:r>
            <a:r>
              <a:rPr lang="en-IN" dirty="0"/>
              <a:t> Substitution Principle</a:t>
            </a:r>
          </a:p>
          <a:p>
            <a:r>
              <a:rPr lang="en-IN" b="1" dirty="0"/>
              <a:t>I</a:t>
            </a:r>
            <a:r>
              <a:rPr lang="en-IN" dirty="0"/>
              <a:t>nterface Segregation Principle</a:t>
            </a:r>
          </a:p>
          <a:p>
            <a:r>
              <a:rPr lang="en-IN" b="1" dirty="0"/>
              <a:t>D</a:t>
            </a:r>
            <a:r>
              <a:rPr lang="en-IN" dirty="0"/>
              <a:t>ependency Inversion Principle</a:t>
            </a:r>
          </a:p>
        </p:txBody>
      </p:sp>
    </p:spTree>
    <p:extLst>
      <p:ext uri="{BB962C8B-B14F-4D97-AF65-F5344CB8AC3E}">
        <p14:creationId xmlns:p14="http://schemas.microsoft.com/office/powerpoint/2010/main" val="7755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79085-8894-4D00-B164-2FECD7E8281D}"/>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A145ADEA-6A37-407E-B3E0-5BE3C3769D0C}"/>
              </a:ext>
            </a:extLst>
          </p:cNvPr>
          <p:cNvSpPr>
            <a:spLocks noGrp="1"/>
          </p:cNvSpPr>
          <p:nvPr>
            <p:ph idx="1"/>
          </p:nvPr>
        </p:nvSpPr>
        <p:spPr/>
        <p:txBody>
          <a:bodyPr/>
          <a:lstStyle/>
          <a:p>
            <a:r>
              <a:rPr lang="en-US" dirty="0"/>
              <a:t>What problem simply factory solves?</a:t>
            </a:r>
          </a:p>
          <a:p>
            <a:pPr lvl="1"/>
            <a:r>
              <a:rPr lang="en-US" dirty="0"/>
              <a:t>Multiple types can be instantiated, and the choice is based on simple criteria</a:t>
            </a:r>
            <a:endParaRPr lang="en-IN" dirty="0"/>
          </a:p>
        </p:txBody>
      </p:sp>
      <p:sp>
        <p:nvSpPr>
          <p:cNvPr id="4" name="TextBox 3">
            <a:extLst>
              <a:ext uri="{FF2B5EF4-FFF2-40B4-BE49-F238E27FC236}">
                <a16:creationId xmlns:a16="http://schemas.microsoft.com/office/drawing/2014/main" id="{C9FFBC42-85EE-4BBC-A0A7-ABD4D1C1A40E}"/>
              </a:ext>
            </a:extLst>
          </p:cNvPr>
          <p:cNvSpPr txBox="1"/>
          <p:nvPr/>
        </p:nvSpPr>
        <p:spPr>
          <a:xfrm>
            <a:off x="838200" y="2816086"/>
            <a:ext cx="6281531" cy="1754326"/>
          </a:xfrm>
          <a:prstGeom prst="rect">
            <a:avLst/>
          </a:prstGeom>
          <a:noFill/>
          <a:ln>
            <a:solidFill>
              <a:srgbClr val="FFFF00"/>
            </a:solidFill>
          </a:ln>
        </p:spPr>
        <p:txBody>
          <a:bodyPr wrap="square" rtlCol="0">
            <a:spAutoFit/>
          </a:bodyPr>
          <a:lstStyle/>
          <a:p>
            <a:r>
              <a:rPr lang="en-US" dirty="0">
                <a:latin typeface="Courier New" panose="02070309020205020404" pitchFamily="49" charset="0"/>
                <a:cs typeface="Courier New" panose="02070309020205020404" pitchFamily="49" charset="0"/>
              </a:rPr>
              <a:t>if(</a:t>
            </a:r>
            <a:r>
              <a:rPr lang="en-US" dirty="0" err="1">
                <a:latin typeface="Courier New" panose="02070309020205020404" pitchFamily="49" charset="0"/>
                <a:cs typeface="Courier New" panose="02070309020205020404" pitchFamily="49" charset="0"/>
              </a:rPr>
              <a:t>key.equalsIgnoreCase</a:t>
            </a:r>
            <a:r>
              <a:rPr lang="en-US" dirty="0">
                <a:latin typeface="Courier New" panose="02070309020205020404" pitchFamily="49" charset="0"/>
                <a:cs typeface="Courier New" panose="02070309020205020404" pitchFamily="49" charset="0"/>
              </a:rPr>
              <a:t>("pudding")) {</a:t>
            </a:r>
          </a:p>
          <a:p>
            <a:r>
              <a:rPr lang="en-US" dirty="0">
                <a:latin typeface="Courier New" panose="02070309020205020404" pitchFamily="49" charset="0"/>
                <a:cs typeface="Courier New" panose="02070309020205020404" pitchFamily="49" charset="0"/>
              </a:rPr>
              <a:t>	// create pudding object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else if (</a:t>
            </a:r>
            <a:r>
              <a:rPr lang="en-US" dirty="0" err="1">
                <a:latin typeface="Courier New" panose="02070309020205020404" pitchFamily="49" charset="0"/>
                <a:cs typeface="Courier New" panose="02070309020205020404" pitchFamily="49" charset="0"/>
              </a:rPr>
              <a:t>key.equalsIgnoreCase</a:t>
            </a:r>
            <a:r>
              <a:rPr lang="en-US" dirty="0">
                <a:latin typeface="Courier New" panose="02070309020205020404" pitchFamily="49" charset="0"/>
                <a:cs typeface="Courier New" panose="02070309020205020404" pitchFamily="49" charset="0"/>
              </a:rPr>
              <a:t>("cake")) {</a:t>
            </a:r>
          </a:p>
          <a:p>
            <a:r>
              <a:rPr lang="en-US" dirty="0">
                <a:latin typeface="Courier New" panose="02070309020205020404" pitchFamily="49" charset="0"/>
                <a:cs typeface="Courier New" panose="02070309020205020404" pitchFamily="49" charset="0"/>
              </a:rPr>
              <a:t>	// create cake object</a:t>
            </a:r>
          </a:p>
          <a:p>
            <a:r>
              <a:rPr lang="en-US" dirty="0">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35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CE67-D94A-4969-8B2E-EFD4C79DB1C1}"/>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08116B9E-EFF6-4CF3-9C38-F6059C4755B4}"/>
              </a:ext>
            </a:extLst>
          </p:cNvPr>
          <p:cNvSpPr>
            <a:spLocks noGrp="1"/>
          </p:cNvSpPr>
          <p:nvPr>
            <p:ph idx="1"/>
          </p:nvPr>
        </p:nvSpPr>
        <p:spPr/>
        <p:txBody>
          <a:bodyPr/>
          <a:lstStyle/>
          <a:p>
            <a:r>
              <a:rPr lang="en-US" dirty="0"/>
              <a:t>What is a Simple Factory?</a:t>
            </a:r>
          </a:p>
          <a:p>
            <a:pPr lvl="1"/>
            <a:r>
              <a:rPr lang="en-US" dirty="0"/>
              <a:t>Here we simply move the instantiation logic to a separate class and most commonly to a static method of this class.</a:t>
            </a:r>
          </a:p>
          <a:p>
            <a:pPr lvl="1"/>
            <a:r>
              <a:rPr lang="en-US" dirty="0"/>
              <a:t>Some do not consider simple factory to be a “design pattern” as its simply a method that encapsulates the object instantiation.</a:t>
            </a:r>
          </a:p>
          <a:p>
            <a:pPr lvl="1"/>
            <a:r>
              <a:rPr lang="en-US" dirty="0"/>
              <a:t>Nothing complex goes on in that method.</a:t>
            </a:r>
          </a:p>
          <a:p>
            <a:pPr lvl="2"/>
            <a:r>
              <a:rPr lang="en-US" dirty="0"/>
              <a:t>We are studying simple factory as it is often confused with “factory method” pattern</a:t>
            </a:r>
          </a:p>
          <a:p>
            <a:pPr lvl="1"/>
            <a:r>
              <a:rPr lang="en-US" dirty="0"/>
              <a:t>Typically, we want to do this if we have more than one option when instantiating object and a simple logic is used to choose correct class.</a:t>
            </a:r>
            <a:endParaRPr lang="en-IN" dirty="0"/>
          </a:p>
        </p:txBody>
      </p:sp>
    </p:spTree>
    <p:extLst>
      <p:ext uri="{BB962C8B-B14F-4D97-AF65-F5344CB8AC3E}">
        <p14:creationId xmlns:p14="http://schemas.microsoft.com/office/powerpoint/2010/main" val="20198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43AB-0719-45DA-B39A-892B717D3579}"/>
              </a:ext>
            </a:extLst>
          </p:cNvPr>
          <p:cNvSpPr>
            <a:spLocks noGrp="1"/>
          </p:cNvSpPr>
          <p:nvPr>
            <p:ph type="title"/>
          </p:nvPr>
        </p:nvSpPr>
        <p:spPr/>
        <p:txBody>
          <a:bodyPr/>
          <a:lstStyle/>
          <a:p>
            <a:r>
              <a:rPr lang="en-US" dirty="0"/>
              <a:t>Simple Factory</a:t>
            </a:r>
            <a:endParaRPr lang="en-IN" dirty="0"/>
          </a:p>
        </p:txBody>
      </p:sp>
      <p:pic>
        <p:nvPicPr>
          <p:cNvPr id="11" name="Content Placeholder 10">
            <a:extLst>
              <a:ext uri="{FF2B5EF4-FFF2-40B4-BE49-F238E27FC236}">
                <a16:creationId xmlns:a16="http://schemas.microsoft.com/office/drawing/2014/main" id="{51D309D8-6BFC-4155-8DB4-00F597561B71}"/>
              </a:ext>
            </a:extLst>
          </p:cNvPr>
          <p:cNvPicPr>
            <a:picLocks noGrp="1" noChangeAspect="1"/>
          </p:cNvPicPr>
          <p:nvPr>
            <p:ph idx="1"/>
          </p:nvPr>
        </p:nvPicPr>
        <p:blipFill>
          <a:blip r:embed="rId2"/>
          <a:stretch>
            <a:fillRect/>
          </a:stretch>
        </p:blipFill>
        <p:spPr>
          <a:xfrm>
            <a:off x="1700121" y="1825625"/>
            <a:ext cx="8791758" cy="4351338"/>
          </a:xfrm>
        </p:spPr>
      </p:pic>
    </p:spTree>
    <p:extLst>
      <p:ext uri="{BB962C8B-B14F-4D97-AF65-F5344CB8AC3E}">
        <p14:creationId xmlns:p14="http://schemas.microsoft.com/office/powerpoint/2010/main" val="19528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E5A7-C26C-4BBE-A42D-9FDC68ADFF31}"/>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6856A540-59D4-4443-8205-8BA3BD288D0C}"/>
              </a:ext>
            </a:extLst>
          </p:cNvPr>
          <p:cNvSpPr>
            <a:spLocks noGrp="1"/>
          </p:cNvSpPr>
          <p:nvPr>
            <p:ph idx="1"/>
          </p:nvPr>
        </p:nvSpPr>
        <p:spPr/>
        <p:txBody>
          <a:bodyPr/>
          <a:lstStyle/>
          <a:p>
            <a:r>
              <a:rPr lang="en-US" dirty="0"/>
              <a:t>Implement a Simple Factory</a:t>
            </a:r>
          </a:p>
          <a:p>
            <a:pPr lvl="1"/>
            <a:r>
              <a:rPr lang="en-US" dirty="0"/>
              <a:t>We start by creating a separate class for our simple factory</a:t>
            </a:r>
          </a:p>
          <a:p>
            <a:pPr lvl="2"/>
            <a:r>
              <a:rPr lang="en-US" dirty="0"/>
              <a:t>Add method with returns desired object instance.</a:t>
            </a:r>
          </a:p>
          <a:p>
            <a:pPr lvl="3"/>
            <a:r>
              <a:rPr lang="en-US" dirty="0"/>
              <a:t>This method is typically static and will accept some argument to decide which class to instantiate.</a:t>
            </a:r>
          </a:p>
          <a:p>
            <a:pPr lvl="3"/>
            <a:r>
              <a:rPr lang="en-US" dirty="0"/>
              <a:t>You can also provide additional arguments which will be used to instantiate objects.</a:t>
            </a:r>
            <a:endParaRPr lang="en-IN" dirty="0"/>
          </a:p>
        </p:txBody>
      </p:sp>
    </p:spTree>
    <p:extLst>
      <p:ext uri="{BB962C8B-B14F-4D97-AF65-F5344CB8AC3E}">
        <p14:creationId xmlns:p14="http://schemas.microsoft.com/office/powerpoint/2010/main" val="4435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E3B3-73D0-4C07-9FE2-718543ACCF44}"/>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3DBC878A-87BC-4B9D-BA8D-AE139DFE3E80}"/>
              </a:ext>
            </a:extLst>
          </p:cNvPr>
          <p:cNvSpPr>
            <a:spLocks noGrp="1"/>
          </p:cNvSpPr>
          <p:nvPr>
            <p:ph idx="1"/>
          </p:nvPr>
        </p:nvSpPr>
        <p:spPr/>
        <p:txBody>
          <a:bodyPr/>
          <a:lstStyle/>
          <a:p>
            <a:r>
              <a:rPr lang="en-US" dirty="0"/>
              <a:t>Implementation Considerations</a:t>
            </a:r>
          </a:p>
          <a:p>
            <a:pPr lvl="1"/>
            <a:r>
              <a:rPr lang="en-US" dirty="0"/>
              <a:t>Simple factory can be just a method in existing class. Adding a separate class however allows other parts of your code to use simple factory more easily.</a:t>
            </a:r>
          </a:p>
          <a:p>
            <a:pPr lvl="1"/>
            <a:r>
              <a:rPr lang="en-US" dirty="0"/>
              <a:t>Simple factory itself doesn’t need any state tracking so its best to keep this as a static method.</a:t>
            </a:r>
          </a:p>
          <a:p>
            <a:pPr lvl="1"/>
            <a:r>
              <a:rPr lang="en-US" dirty="0"/>
              <a:t>Simple factory will in turn may use other design pattern like builder to construct objects.</a:t>
            </a:r>
          </a:p>
          <a:p>
            <a:pPr lvl="1"/>
            <a:r>
              <a:rPr lang="en-US" dirty="0"/>
              <a:t>In case you want o specialized your simple factory in sub classes , you need factory method design pattern instead. </a:t>
            </a:r>
            <a:endParaRPr lang="en-IN" dirty="0"/>
          </a:p>
        </p:txBody>
      </p:sp>
    </p:spTree>
    <p:extLst>
      <p:ext uri="{BB962C8B-B14F-4D97-AF65-F5344CB8AC3E}">
        <p14:creationId xmlns:p14="http://schemas.microsoft.com/office/powerpoint/2010/main" val="42454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7730-FC10-421E-919B-88863DCC75B7}"/>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489AF8BB-F652-4D4B-A317-3FB476EF3FDF}"/>
              </a:ext>
            </a:extLst>
          </p:cNvPr>
          <p:cNvSpPr>
            <a:spLocks noGrp="1"/>
          </p:cNvSpPr>
          <p:nvPr>
            <p:ph idx="1"/>
          </p:nvPr>
        </p:nvSpPr>
        <p:spPr/>
        <p:txBody>
          <a:bodyPr/>
          <a:lstStyle/>
          <a:p>
            <a:r>
              <a:rPr lang="en-US" dirty="0"/>
              <a:t>The </a:t>
            </a:r>
            <a:r>
              <a:rPr lang="en-US" dirty="0" err="1"/>
              <a:t>java.text.NumberFormat</a:t>
            </a:r>
            <a:r>
              <a:rPr lang="en-US" dirty="0"/>
              <a:t> class has </a:t>
            </a:r>
            <a:r>
              <a:rPr lang="en-US" dirty="0" err="1"/>
              <a:t>getInstance</a:t>
            </a:r>
            <a:r>
              <a:rPr lang="en-US" dirty="0"/>
              <a:t> method, which is an example of simple factory.</a:t>
            </a:r>
            <a:endParaRPr lang="en-IN" dirty="0"/>
          </a:p>
        </p:txBody>
      </p:sp>
      <p:pic>
        <p:nvPicPr>
          <p:cNvPr id="5" name="Picture 4">
            <a:extLst>
              <a:ext uri="{FF2B5EF4-FFF2-40B4-BE49-F238E27FC236}">
                <a16:creationId xmlns:a16="http://schemas.microsoft.com/office/drawing/2014/main" id="{E626A99B-52D5-4C18-A8A9-CEDAA5DED5B2}"/>
              </a:ext>
            </a:extLst>
          </p:cNvPr>
          <p:cNvPicPr>
            <a:picLocks noChangeAspect="1"/>
          </p:cNvPicPr>
          <p:nvPr/>
        </p:nvPicPr>
        <p:blipFill>
          <a:blip r:embed="rId2"/>
          <a:stretch>
            <a:fillRect/>
          </a:stretch>
        </p:blipFill>
        <p:spPr>
          <a:xfrm>
            <a:off x="838200" y="3005140"/>
            <a:ext cx="9211961" cy="2915057"/>
          </a:xfrm>
          <a:prstGeom prst="rect">
            <a:avLst/>
          </a:prstGeom>
          <a:ln>
            <a:solidFill>
              <a:srgbClr val="FFFF00"/>
            </a:solidFill>
          </a:ln>
        </p:spPr>
      </p:pic>
    </p:spTree>
    <p:extLst>
      <p:ext uri="{BB962C8B-B14F-4D97-AF65-F5344CB8AC3E}">
        <p14:creationId xmlns:p14="http://schemas.microsoft.com/office/powerpoint/2010/main" val="16650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B4A9-F0F4-4874-9685-3A0365AFFD39}"/>
              </a:ext>
            </a:extLst>
          </p:cNvPr>
          <p:cNvSpPr>
            <a:spLocks noGrp="1"/>
          </p:cNvSpPr>
          <p:nvPr>
            <p:ph type="title"/>
          </p:nvPr>
        </p:nvSpPr>
        <p:spPr/>
        <p:txBody>
          <a:bodyPr/>
          <a:lstStyle/>
          <a:p>
            <a:r>
              <a:rPr lang="en-US" dirty="0"/>
              <a:t>Simple Factory</a:t>
            </a:r>
            <a:endParaRPr lang="en-IN" dirty="0"/>
          </a:p>
        </p:txBody>
      </p:sp>
      <p:sp>
        <p:nvSpPr>
          <p:cNvPr id="3" name="Text Placeholder 2">
            <a:extLst>
              <a:ext uri="{FF2B5EF4-FFF2-40B4-BE49-F238E27FC236}">
                <a16:creationId xmlns:a16="http://schemas.microsoft.com/office/drawing/2014/main" id="{8AD00416-BE7A-414A-A4D9-369B4260E137}"/>
              </a:ext>
            </a:extLst>
          </p:cNvPr>
          <p:cNvSpPr>
            <a:spLocks noGrp="1"/>
          </p:cNvSpPr>
          <p:nvPr>
            <p:ph type="body" idx="1"/>
          </p:nvPr>
        </p:nvSpPr>
        <p:spPr/>
        <p:txBody>
          <a:bodyPr/>
          <a:lstStyle/>
          <a:p>
            <a:r>
              <a:rPr lang="en-US" dirty="0"/>
              <a:t>Simple Factory</a:t>
            </a:r>
            <a:endParaRPr lang="en-IN" dirty="0"/>
          </a:p>
        </p:txBody>
      </p:sp>
      <p:sp>
        <p:nvSpPr>
          <p:cNvPr id="4" name="Content Placeholder 3">
            <a:extLst>
              <a:ext uri="{FF2B5EF4-FFF2-40B4-BE49-F238E27FC236}">
                <a16:creationId xmlns:a16="http://schemas.microsoft.com/office/drawing/2014/main" id="{C9299E82-5497-47C9-8F05-1B92B4778668}"/>
              </a:ext>
            </a:extLst>
          </p:cNvPr>
          <p:cNvSpPr>
            <a:spLocks noGrp="1"/>
          </p:cNvSpPr>
          <p:nvPr>
            <p:ph sz="half" idx="2"/>
          </p:nvPr>
        </p:nvSpPr>
        <p:spPr/>
        <p:txBody>
          <a:bodyPr/>
          <a:lstStyle/>
          <a:p>
            <a:r>
              <a:rPr lang="en-US" dirty="0"/>
              <a:t>We simply move our instantiation logic away from client code.</a:t>
            </a:r>
            <a:r>
              <a:rPr lang="en-IN" dirty="0"/>
              <a:t> Typically, in a static method.</a:t>
            </a:r>
          </a:p>
          <a:p>
            <a:r>
              <a:rPr lang="en-IN" dirty="0"/>
              <a:t>Simple factory knows about all classes whose object it can create.</a:t>
            </a:r>
            <a:endParaRPr lang="en-US" dirty="0"/>
          </a:p>
        </p:txBody>
      </p:sp>
      <p:sp>
        <p:nvSpPr>
          <p:cNvPr id="5" name="Text Placeholder 4">
            <a:extLst>
              <a:ext uri="{FF2B5EF4-FFF2-40B4-BE49-F238E27FC236}">
                <a16:creationId xmlns:a16="http://schemas.microsoft.com/office/drawing/2014/main" id="{9325C81B-DFFC-421F-8F0A-412EAE43EDAB}"/>
              </a:ext>
            </a:extLst>
          </p:cNvPr>
          <p:cNvSpPr>
            <a:spLocks noGrp="1"/>
          </p:cNvSpPr>
          <p:nvPr>
            <p:ph type="body" sz="quarter" idx="3"/>
          </p:nvPr>
        </p:nvSpPr>
        <p:spPr/>
        <p:txBody>
          <a:bodyPr/>
          <a:lstStyle/>
          <a:p>
            <a:r>
              <a:rPr lang="en-US" dirty="0"/>
              <a:t>Factory Method</a:t>
            </a:r>
            <a:endParaRPr lang="en-IN" dirty="0"/>
          </a:p>
        </p:txBody>
      </p:sp>
      <p:sp>
        <p:nvSpPr>
          <p:cNvPr id="6" name="Content Placeholder 5">
            <a:extLst>
              <a:ext uri="{FF2B5EF4-FFF2-40B4-BE49-F238E27FC236}">
                <a16:creationId xmlns:a16="http://schemas.microsoft.com/office/drawing/2014/main" id="{B85C519E-491F-4EDE-A14C-A67F4283D01F}"/>
              </a:ext>
            </a:extLst>
          </p:cNvPr>
          <p:cNvSpPr>
            <a:spLocks noGrp="1"/>
          </p:cNvSpPr>
          <p:nvPr>
            <p:ph sz="quarter" idx="4"/>
          </p:nvPr>
        </p:nvSpPr>
        <p:spPr/>
        <p:txBody>
          <a:bodyPr/>
          <a:lstStyle/>
          <a:p>
            <a:r>
              <a:rPr lang="en-US" dirty="0"/>
              <a:t>Factory method is more useful when you want to delegate object creation to subclasses.</a:t>
            </a:r>
          </a:p>
          <a:p>
            <a:r>
              <a:rPr lang="en-US" dirty="0"/>
              <a:t>In Factory method we don’t know in advance about all products subclasses.</a:t>
            </a:r>
            <a:endParaRPr lang="en-IN" dirty="0"/>
          </a:p>
        </p:txBody>
      </p:sp>
    </p:spTree>
    <p:extLst>
      <p:ext uri="{BB962C8B-B14F-4D97-AF65-F5344CB8AC3E}">
        <p14:creationId xmlns:p14="http://schemas.microsoft.com/office/powerpoint/2010/main" val="25323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3F5C-6982-4C09-AF16-A973B7E3669E}"/>
              </a:ext>
            </a:extLst>
          </p:cNvPr>
          <p:cNvSpPr>
            <a:spLocks noGrp="1"/>
          </p:cNvSpPr>
          <p:nvPr>
            <p:ph type="title"/>
          </p:nvPr>
        </p:nvSpPr>
        <p:spPr/>
        <p:txBody>
          <a:bodyPr/>
          <a:lstStyle/>
          <a:p>
            <a:r>
              <a:rPr lang="en-US" dirty="0"/>
              <a:t>Simple Factory</a:t>
            </a:r>
            <a:endParaRPr lang="en-IN" dirty="0"/>
          </a:p>
        </p:txBody>
      </p:sp>
      <p:sp>
        <p:nvSpPr>
          <p:cNvPr id="3" name="Content Placeholder 2">
            <a:extLst>
              <a:ext uri="{FF2B5EF4-FFF2-40B4-BE49-F238E27FC236}">
                <a16:creationId xmlns:a16="http://schemas.microsoft.com/office/drawing/2014/main" id="{98AA3636-86D5-40ED-82FA-37E1F3F4ACE6}"/>
              </a:ext>
            </a:extLst>
          </p:cNvPr>
          <p:cNvSpPr>
            <a:spLocks noGrp="1"/>
          </p:cNvSpPr>
          <p:nvPr>
            <p:ph idx="1"/>
          </p:nvPr>
        </p:nvSpPr>
        <p:spPr/>
        <p:txBody>
          <a:bodyPr/>
          <a:lstStyle/>
          <a:p>
            <a:r>
              <a:rPr lang="en-US" dirty="0"/>
              <a:t>Pitfalls</a:t>
            </a:r>
          </a:p>
          <a:p>
            <a:pPr lvl="1"/>
            <a:r>
              <a:rPr lang="en-US" dirty="0"/>
              <a:t>The criteria used by simple factory to decide which object to instantiate can get more convoluted/complex over time.</a:t>
            </a:r>
          </a:p>
          <a:p>
            <a:pPr lvl="1"/>
            <a:r>
              <a:rPr lang="en-US" dirty="0"/>
              <a:t>If you find yourself in such situation then use factory method design pattern.</a:t>
            </a:r>
            <a:endParaRPr lang="en-IN" dirty="0"/>
          </a:p>
        </p:txBody>
      </p:sp>
    </p:spTree>
    <p:extLst>
      <p:ext uri="{BB962C8B-B14F-4D97-AF65-F5344CB8AC3E}">
        <p14:creationId xmlns:p14="http://schemas.microsoft.com/office/powerpoint/2010/main" val="343608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0090-CF39-4C46-89EF-671816E7EA89}"/>
              </a:ext>
            </a:extLst>
          </p:cNvPr>
          <p:cNvSpPr>
            <a:spLocks noGrp="1"/>
          </p:cNvSpPr>
          <p:nvPr>
            <p:ph type="title"/>
          </p:nvPr>
        </p:nvSpPr>
        <p:spPr/>
        <p:txBody>
          <a:bodyPr/>
          <a:lstStyle/>
          <a:p>
            <a:r>
              <a:rPr lang="en-US" dirty="0"/>
              <a:t>Simple Factory </a:t>
            </a:r>
            <a:endParaRPr lang="en-IN" dirty="0"/>
          </a:p>
        </p:txBody>
      </p:sp>
      <p:sp>
        <p:nvSpPr>
          <p:cNvPr id="3" name="Content Placeholder 2">
            <a:extLst>
              <a:ext uri="{FF2B5EF4-FFF2-40B4-BE49-F238E27FC236}">
                <a16:creationId xmlns:a16="http://schemas.microsoft.com/office/drawing/2014/main" id="{2C5350A7-4F96-47E5-A089-A927E31E6B0E}"/>
              </a:ext>
            </a:extLst>
          </p:cNvPr>
          <p:cNvSpPr>
            <a:spLocks noGrp="1"/>
          </p:cNvSpPr>
          <p:nvPr>
            <p:ph idx="1"/>
          </p:nvPr>
        </p:nvSpPr>
        <p:spPr/>
        <p:txBody>
          <a:bodyPr/>
          <a:lstStyle/>
          <a:p>
            <a:r>
              <a:rPr lang="en-US" dirty="0"/>
              <a:t>Quiz</a:t>
            </a:r>
          </a:p>
          <a:p>
            <a:pPr lvl="1"/>
            <a:r>
              <a:rPr lang="en-US" dirty="0"/>
              <a:t>Select correct/true statements regarding the simple factory pattern from following statements.</a:t>
            </a:r>
          </a:p>
          <a:p>
            <a:pPr lvl="2"/>
            <a:r>
              <a:rPr lang="en-US" dirty="0"/>
              <a:t>A simple factory assembles objects one part at a time.</a:t>
            </a:r>
          </a:p>
          <a:p>
            <a:pPr lvl="2"/>
            <a:r>
              <a:rPr lang="en-US" dirty="0"/>
              <a:t>A simple factory allows to maintain single instance of a class in entire application.</a:t>
            </a:r>
          </a:p>
          <a:p>
            <a:pPr lvl="2"/>
            <a:r>
              <a:rPr lang="en-US" dirty="0"/>
              <a:t>A simple factory can instantiate an object based on simple criteria.</a:t>
            </a:r>
          </a:p>
          <a:p>
            <a:pPr lvl="2"/>
            <a:r>
              <a:rPr lang="en-US" dirty="0"/>
              <a:t>A simple factory saves JVM memory by pooling the objects.</a:t>
            </a:r>
          </a:p>
          <a:p>
            <a:pPr lvl="1"/>
            <a:r>
              <a:rPr lang="en-US" dirty="0"/>
              <a:t>Select the benefits of implementing simple factory in a separate class.</a:t>
            </a:r>
          </a:p>
          <a:p>
            <a:pPr lvl="2"/>
            <a:r>
              <a:rPr lang="en-US" dirty="0"/>
              <a:t>It allows simple factory to use inheritance and specialized object creation.</a:t>
            </a:r>
          </a:p>
          <a:p>
            <a:pPr lvl="2"/>
            <a:r>
              <a:rPr lang="en-US" dirty="0"/>
              <a:t>It allows to reuses the simple factory by other classes without importing unrelated classes.</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0318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2000-E68C-4987-B3F6-FC0F0BC0FBCF}"/>
              </a:ext>
            </a:extLst>
          </p:cNvPr>
          <p:cNvSpPr>
            <a:spLocks noGrp="1"/>
          </p:cNvSpPr>
          <p:nvPr>
            <p:ph type="title"/>
          </p:nvPr>
        </p:nvSpPr>
        <p:spPr/>
        <p:txBody>
          <a:bodyPr/>
          <a:lstStyle/>
          <a:p>
            <a:r>
              <a:rPr lang="en-US" dirty="0"/>
              <a:t>Factory Method </a:t>
            </a:r>
            <a:endParaRPr lang="en-IN" dirty="0"/>
          </a:p>
        </p:txBody>
      </p:sp>
      <p:sp>
        <p:nvSpPr>
          <p:cNvPr id="3" name="Content Placeholder 2">
            <a:extLst>
              <a:ext uri="{FF2B5EF4-FFF2-40B4-BE49-F238E27FC236}">
                <a16:creationId xmlns:a16="http://schemas.microsoft.com/office/drawing/2014/main" id="{9B72D614-4153-4021-957D-686DBB33F133}"/>
              </a:ext>
            </a:extLst>
          </p:cNvPr>
          <p:cNvSpPr>
            <a:spLocks noGrp="1"/>
          </p:cNvSpPr>
          <p:nvPr>
            <p:ph idx="1"/>
          </p:nvPr>
        </p:nvSpPr>
        <p:spPr/>
        <p:txBody>
          <a:bodyPr/>
          <a:lstStyle/>
          <a:p>
            <a:r>
              <a:rPr lang="en-US" dirty="0"/>
              <a:t>What is a factory method?</a:t>
            </a:r>
          </a:p>
          <a:p>
            <a:pPr lvl="1"/>
            <a:r>
              <a:rPr lang="en-US" dirty="0"/>
              <a:t>We want to move the object creation logic from our code to separate class.</a:t>
            </a:r>
          </a:p>
          <a:p>
            <a:pPr lvl="1"/>
            <a:r>
              <a:rPr lang="en-IN" dirty="0"/>
              <a:t>We use this pattern when we do not know in advance which class we may need to instantiate beforehand.</a:t>
            </a:r>
          </a:p>
          <a:p>
            <a:pPr lvl="1"/>
            <a:r>
              <a:rPr lang="en-IN" dirty="0"/>
              <a:t>Also to allow new classes to be added to system and handle their creation without affecting client code.</a:t>
            </a:r>
          </a:p>
          <a:p>
            <a:pPr lvl="1"/>
            <a:r>
              <a:rPr lang="en-IN" dirty="0"/>
              <a:t>We let subclasses decide which object to instantiate by overriding the factory method.</a:t>
            </a:r>
          </a:p>
        </p:txBody>
      </p:sp>
    </p:spTree>
    <p:extLst>
      <p:ext uri="{BB962C8B-B14F-4D97-AF65-F5344CB8AC3E}">
        <p14:creationId xmlns:p14="http://schemas.microsoft.com/office/powerpoint/2010/main" val="269851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415B-AC45-4BD7-BDBB-4EEAB57B80E1}"/>
              </a:ext>
            </a:extLst>
          </p:cNvPr>
          <p:cNvSpPr>
            <a:spLocks noGrp="1"/>
          </p:cNvSpPr>
          <p:nvPr>
            <p:ph type="title"/>
          </p:nvPr>
        </p:nvSpPr>
        <p:spPr/>
        <p:txBody>
          <a:bodyPr/>
          <a:lstStyle/>
          <a:p>
            <a:r>
              <a:rPr lang="en-IN" b="1" dirty="0"/>
              <a:t>S</a:t>
            </a:r>
            <a:r>
              <a:rPr lang="en-IN" dirty="0"/>
              <a:t>ingle Responsibility Principle</a:t>
            </a:r>
          </a:p>
        </p:txBody>
      </p:sp>
      <p:sp>
        <p:nvSpPr>
          <p:cNvPr id="3" name="Content Placeholder 2">
            <a:extLst>
              <a:ext uri="{FF2B5EF4-FFF2-40B4-BE49-F238E27FC236}">
                <a16:creationId xmlns:a16="http://schemas.microsoft.com/office/drawing/2014/main" id="{FC151E58-24D3-4EE7-B022-001B89BA3DB6}"/>
              </a:ext>
            </a:extLst>
          </p:cNvPr>
          <p:cNvSpPr>
            <a:spLocks noGrp="1"/>
          </p:cNvSpPr>
          <p:nvPr>
            <p:ph idx="1"/>
          </p:nvPr>
        </p:nvSpPr>
        <p:spPr/>
        <p:txBody>
          <a:bodyPr/>
          <a:lstStyle/>
          <a:p>
            <a:r>
              <a:rPr lang="en-IN" dirty="0"/>
              <a:t>There should never be more than one reason for a class to change</a:t>
            </a:r>
          </a:p>
          <a:p>
            <a:pPr lvl="1"/>
            <a:r>
              <a:rPr lang="en-IN" dirty="0"/>
              <a:t>The class provides a very focused functionality.</a:t>
            </a:r>
          </a:p>
          <a:p>
            <a:pPr lvl="1"/>
            <a:r>
              <a:rPr lang="en-IN" dirty="0"/>
              <a:t>It addresses a specific concern of our desired functionality.</a:t>
            </a:r>
          </a:p>
        </p:txBody>
      </p:sp>
    </p:spTree>
    <p:extLst>
      <p:ext uri="{BB962C8B-B14F-4D97-AF65-F5344CB8AC3E}">
        <p14:creationId xmlns:p14="http://schemas.microsoft.com/office/powerpoint/2010/main" val="346077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6119-5F2E-4A0E-B484-F55182C03B7D}"/>
              </a:ext>
            </a:extLst>
          </p:cNvPr>
          <p:cNvSpPr>
            <a:spLocks noGrp="1"/>
          </p:cNvSpPr>
          <p:nvPr>
            <p:ph type="title"/>
          </p:nvPr>
        </p:nvSpPr>
        <p:spPr/>
        <p:txBody>
          <a:bodyPr/>
          <a:lstStyle/>
          <a:p>
            <a:r>
              <a:rPr lang="en-US" dirty="0"/>
              <a:t>UML</a:t>
            </a:r>
            <a:endParaRPr lang="en-IN" dirty="0"/>
          </a:p>
        </p:txBody>
      </p:sp>
      <p:pic>
        <p:nvPicPr>
          <p:cNvPr id="5" name="Content Placeholder 4">
            <a:extLst>
              <a:ext uri="{FF2B5EF4-FFF2-40B4-BE49-F238E27FC236}">
                <a16:creationId xmlns:a16="http://schemas.microsoft.com/office/drawing/2014/main" id="{257BF53D-4804-4161-91E8-3E11F9DB6750}"/>
              </a:ext>
            </a:extLst>
          </p:cNvPr>
          <p:cNvPicPr>
            <a:picLocks noGrp="1" noChangeAspect="1"/>
          </p:cNvPicPr>
          <p:nvPr>
            <p:ph idx="1"/>
          </p:nvPr>
        </p:nvPicPr>
        <p:blipFill>
          <a:blip r:embed="rId2"/>
          <a:stretch>
            <a:fillRect/>
          </a:stretch>
        </p:blipFill>
        <p:spPr>
          <a:xfrm>
            <a:off x="2362666" y="2182246"/>
            <a:ext cx="7466667" cy="3638095"/>
          </a:xfrm>
        </p:spPr>
      </p:pic>
    </p:spTree>
    <p:extLst>
      <p:ext uri="{BB962C8B-B14F-4D97-AF65-F5344CB8AC3E}">
        <p14:creationId xmlns:p14="http://schemas.microsoft.com/office/powerpoint/2010/main" val="105673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4E40-EDC4-41FC-9BF8-D0CD4F01239E}"/>
              </a:ext>
            </a:extLst>
          </p:cNvPr>
          <p:cNvSpPr>
            <a:spLocks noGrp="1"/>
          </p:cNvSpPr>
          <p:nvPr>
            <p:ph type="title"/>
          </p:nvPr>
        </p:nvSpPr>
        <p:spPr/>
        <p:txBody>
          <a:bodyPr/>
          <a:lstStyle/>
          <a:p>
            <a:r>
              <a:rPr lang="en-US" dirty="0"/>
              <a:t>UML</a:t>
            </a:r>
            <a:endParaRPr lang="en-IN" dirty="0"/>
          </a:p>
        </p:txBody>
      </p:sp>
      <p:pic>
        <p:nvPicPr>
          <p:cNvPr id="5" name="Content Placeholder 4">
            <a:extLst>
              <a:ext uri="{FF2B5EF4-FFF2-40B4-BE49-F238E27FC236}">
                <a16:creationId xmlns:a16="http://schemas.microsoft.com/office/drawing/2014/main" id="{A171467C-FE54-449C-A917-1834940A369B}"/>
              </a:ext>
            </a:extLst>
          </p:cNvPr>
          <p:cNvPicPr>
            <a:picLocks noGrp="1" noChangeAspect="1"/>
          </p:cNvPicPr>
          <p:nvPr>
            <p:ph idx="1"/>
          </p:nvPr>
        </p:nvPicPr>
        <p:blipFill>
          <a:blip r:embed="rId2"/>
          <a:stretch>
            <a:fillRect/>
          </a:stretch>
        </p:blipFill>
        <p:spPr>
          <a:xfrm>
            <a:off x="1481057" y="1825625"/>
            <a:ext cx="9229886" cy="4351338"/>
          </a:xfrm>
        </p:spPr>
      </p:pic>
    </p:spTree>
    <p:extLst>
      <p:ext uri="{BB962C8B-B14F-4D97-AF65-F5344CB8AC3E}">
        <p14:creationId xmlns:p14="http://schemas.microsoft.com/office/powerpoint/2010/main" val="244643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F50D-9C9D-44B0-B282-5BA6371141F0}"/>
              </a:ext>
            </a:extLst>
          </p:cNvPr>
          <p:cNvSpPr>
            <a:spLocks noGrp="1"/>
          </p:cNvSpPr>
          <p:nvPr>
            <p:ph type="title"/>
          </p:nvPr>
        </p:nvSpPr>
        <p:spPr/>
        <p:txBody>
          <a:bodyPr/>
          <a:lstStyle/>
          <a:p>
            <a:r>
              <a:rPr lang="en-US" dirty="0"/>
              <a:t>Factory Method </a:t>
            </a:r>
            <a:endParaRPr lang="en-IN" dirty="0"/>
          </a:p>
        </p:txBody>
      </p:sp>
      <p:sp>
        <p:nvSpPr>
          <p:cNvPr id="3" name="Content Placeholder 2">
            <a:extLst>
              <a:ext uri="{FF2B5EF4-FFF2-40B4-BE49-F238E27FC236}">
                <a16:creationId xmlns:a16="http://schemas.microsoft.com/office/drawing/2014/main" id="{994F628F-D24A-41AE-993E-CE2995C3AD73}"/>
              </a:ext>
            </a:extLst>
          </p:cNvPr>
          <p:cNvSpPr>
            <a:spLocks noGrp="1"/>
          </p:cNvSpPr>
          <p:nvPr>
            <p:ph idx="1"/>
          </p:nvPr>
        </p:nvSpPr>
        <p:spPr/>
        <p:txBody>
          <a:bodyPr/>
          <a:lstStyle/>
          <a:p>
            <a:r>
              <a:rPr lang="en-US" dirty="0"/>
              <a:t>Implement a Factory Method</a:t>
            </a:r>
          </a:p>
          <a:p>
            <a:pPr lvl="1"/>
            <a:r>
              <a:rPr lang="en-US" dirty="0"/>
              <a:t>We start by creating a class for our creator</a:t>
            </a:r>
          </a:p>
          <a:p>
            <a:pPr lvl="2"/>
            <a:r>
              <a:rPr lang="en-US" dirty="0"/>
              <a:t>Creator itself can be concreate if it can provide a default object or it can be abstract.</a:t>
            </a:r>
          </a:p>
          <a:p>
            <a:pPr lvl="2"/>
            <a:r>
              <a:rPr lang="en-US" dirty="0"/>
              <a:t>Implementations will override the method and return object.</a:t>
            </a:r>
          </a:p>
          <a:p>
            <a:pPr lvl="2"/>
            <a:endParaRPr lang="en-IN" dirty="0"/>
          </a:p>
        </p:txBody>
      </p:sp>
    </p:spTree>
    <p:extLst>
      <p:ext uri="{BB962C8B-B14F-4D97-AF65-F5344CB8AC3E}">
        <p14:creationId xmlns:p14="http://schemas.microsoft.com/office/powerpoint/2010/main" val="2856121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0FD3-6527-402E-8983-8C99ECD00F60}"/>
              </a:ext>
            </a:extLst>
          </p:cNvPr>
          <p:cNvSpPr>
            <a:spLocks noGrp="1"/>
          </p:cNvSpPr>
          <p:nvPr>
            <p:ph type="title"/>
          </p:nvPr>
        </p:nvSpPr>
        <p:spPr/>
        <p:txBody>
          <a:bodyPr/>
          <a:lstStyle/>
          <a:p>
            <a:r>
              <a:rPr lang="en-US" dirty="0"/>
              <a:t>UML</a:t>
            </a:r>
            <a:endParaRPr lang="en-IN" dirty="0"/>
          </a:p>
        </p:txBody>
      </p:sp>
      <p:pic>
        <p:nvPicPr>
          <p:cNvPr id="5" name="Content Placeholder 4">
            <a:extLst>
              <a:ext uri="{FF2B5EF4-FFF2-40B4-BE49-F238E27FC236}">
                <a16:creationId xmlns:a16="http://schemas.microsoft.com/office/drawing/2014/main" id="{4C7D2CE2-467F-4859-B85C-6B2B0B84F592}"/>
              </a:ext>
            </a:extLst>
          </p:cNvPr>
          <p:cNvPicPr>
            <a:picLocks noGrp="1" noChangeAspect="1"/>
          </p:cNvPicPr>
          <p:nvPr>
            <p:ph idx="1"/>
          </p:nvPr>
        </p:nvPicPr>
        <p:blipFill>
          <a:blip r:embed="rId2"/>
          <a:stretch>
            <a:fillRect/>
          </a:stretch>
        </p:blipFill>
        <p:spPr>
          <a:xfrm>
            <a:off x="2353143" y="1858437"/>
            <a:ext cx="7485714" cy="4285714"/>
          </a:xfrm>
        </p:spPr>
      </p:pic>
    </p:spTree>
    <p:extLst>
      <p:ext uri="{BB962C8B-B14F-4D97-AF65-F5344CB8AC3E}">
        <p14:creationId xmlns:p14="http://schemas.microsoft.com/office/powerpoint/2010/main" val="29909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24F0-DA8C-4E03-A5E5-5F67DBD6AEA7}"/>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7590F185-E2A2-4E41-97CC-99724A503C09}"/>
              </a:ext>
            </a:extLst>
          </p:cNvPr>
          <p:cNvSpPr>
            <a:spLocks noGrp="1"/>
          </p:cNvSpPr>
          <p:nvPr>
            <p:ph idx="1"/>
          </p:nvPr>
        </p:nvSpPr>
        <p:spPr/>
        <p:txBody>
          <a:bodyPr/>
          <a:lstStyle/>
          <a:p>
            <a:r>
              <a:rPr lang="en-US" dirty="0"/>
              <a:t>Implementation Considerations</a:t>
            </a:r>
          </a:p>
          <a:p>
            <a:pPr lvl="1"/>
            <a:r>
              <a:rPr lang="en-US" dirty="0"/>
              <a:t>The creator can be a concrete class and provide a default implementation for the factory method. In such cases you will create some default object in base creator.</a:t>
            </a:r>
          </a:p>
          <a:p>
            <a:pPr lvl="1"/>
            <a:r>
              <a:rPr lang="en-US" dirty="0"/>
              <a:t>You can use the simple factory way of accepting additional arguments to choose between different object types. Subclasses the override factory method to selectively create different object for some criteria.</a:t>
            </a:r>
          </a:p>
          <a:p>
            <a:endParaRPr lang="en-IN" dirty="0"/>
          </a:p>
        </p:txBody>
      </p:sp>
    </p:spTree>
    <p:extLst>
      <p:ext uri="{BB962C8B-B14F-4D97-AF65-F5344CB8AC3E}">
        <p14:creationId xmlns:p14="http://schemas.microsoft.com/office/powerpoint/2010/main" val="33599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6C66-62EE-4280-86D3-7CA091636C86}"/>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C66BDACE-2333-4A43-9A71-3864D61766A0}"/>
              </a:ext>
            </a:extLst>
          </p:cNvPr>
          <p:cNvSpPr>
            <a:spLocks noGrp="1"/>
          </p:cNvSpPr>
          <p:nvPr>
            <p:ph idx="1"/>
          </p:nvPr>
        </p:nvSpPr>
        <p:spPr/>
        <p:txBody>
          <a:bodyPr/>
          <a:lstStyle/>
          <a:p>
            <a:r>
              <a:rPr lang="en-US" dirty="0"/>
              <a:t>Design Considerations</a:t>
            </a:r>
          </a:p>
          <a:p>
            <a:pPr lvl="1"/>
            <a:r>
              <a:rPr lang="en-US" dirty="0"/>
              <a:t>Creator hierarchy in factory method pattern reflets the product hierarchy.</a:t>
            </a:r>
          </a:p>
          <a:p>
            <a:pPr lvl="1"/>
            <a:r>
              <a:rPr lang="en-US" dirty="0"/>
              <a:t>We typically end up with a concrete creator per object type.</a:t>
            </a:r>
          </a:p>
          <a:p>
            <a:pPr lvl="1"/>
            <a:r>
              <a:rPr lang="en-IN" dirty="0"/>
              <a:t>Template method design pattern often makes use of factory method.</a:t>
            </a:r>
          </a:p>
          <a:p>
            <a:pPr lvl="1"/>
            <a:r>
              <a:rPr lang="en-IN" dirty="0"/>
              <a:t>Another creational design pattern called ”abstract factory” makes use of factory method pattern.</a:t>
            </a:r>
          </a:p>
          <a:p>
            <a:pPr lvl="1"/>
            <a:endParaRPr lang="en-IN" dirty="0"/>
          </a:p>
        </p:txBody>
      </p:sp>
    </p:spTree>
    <p:extLst>
      <p:ext uri="{BB962C8B-B14F-4D97-AF65-F5344CB8AC3E}">
        <p14:creationId xmlns:p14="http://schemas.microsoft.com/office/powerpoint/2010/main" val="126220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64F3-7D94-4F8F-A69C-46690D942D5E}"/>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5854BBB8-6F4C-4289-9F7A-B183CFDC835E}"/>
              </a:ext>
            </a:extLst>
          </p:cNvPr>
          <p:cNvSpPr>
            <a:spLocks noGrp="1"/>
          </p:cNvSpPr>
          <p:nvPr>
            <p:ph idx="1"/>
          </p:nvPr>
        </p:nvSpPr>
        <p:spPr/>
        <p:txBody>
          <a:bodyPr/>
          <a:lstStyle/>
          <a:p>
            <a:r>
              <a:rPr lang="en-US" dirty="0"/>
              <a:t>Examples of a Factory Method</a:t>
            </a:r>
          </a:p>
          <a:p>
            <a:pPr lvl="1"/>
            <a:r>
              <a:rPr lang="en-US" dirty="0"/>
              <a:t>The </a:t>
            </a:r>
            <a:r>
              <a:rPr lang="en-US" dirty="0" err="1"/>
              <a:t>java.util.Collection</a:t>
            </a:r>
            <a:r>
              <a:rPr lang="en-US" dirty="0"/>
              <a:t>(or </a:t>
            </a:r>
            <a:r>
              <a:rPr lang="en-US" dirty="0" err="1"/>
              <a:t>java.util.AbstractCollection</a:t>
            </a:r>
            <a:r>
              <a:rPr lang="en-US" dirty="0"/>
              <a:t>) has an abstract method called iterator(). This method is an example of factory method.</a:t>
            </a:r>
            <a:endParaRPr lang="en-IN" dirty="0"/>
          </a:p>
        </p:txBody>
      </p:sp>
      <p:pic>
        <p:nvPicPr>
          <p:cNvPr id="5" name="Picture 4">
            <a:extLst>
              <a:ext uri="{FF2B5EF4-FFF2-40B4-BE49-F238E27FC236}">
                <a16:creationId xmlns:a16="http://schemas.microsoft.com/office/drawing/2014/main" id="{9DA5F901-BB3C-42D8-8699-532572230525}"/>
              </a:ext>
            </a:extLst>
          </p:cNvPr>
          <p:cNvPicPr>
            <a:picLocks noChangeAspect="1"/>
          </p:cNvPicPr>
          <p:nvPr/>
        </p:nvPicPr>
        <p:blipFill>
          <a:blip r:embed="rId2"/>
          <a:stretch>
            <a:fillRect/>
          </a:stretch>
        </p:blipFill>
        <p:spPr>
          <a:xfrm>
            <a:off x="838200" y="3048000"/>
            <a:ext cx="7047990" cy="3630246"/>
          </a:xfrm>
          <a:prstGeom prst="rect">
            <a:avLst/>
          </a:prstGeom>
        </p:spPr>
      </p:pic>
    </p:spTree>
    <p:extLst>
      <p:ext uri="{BB962C8B-B14F-4D97-AF65-F5344CB8AC3E}">
        <p14:creationId xmlns:p14="http://schemas.microsoft.com/office/powerpoint/2010/main" val="327959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54D7-957F-4AB0-A621-775E777EDDCE}"/>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68708D6E-ADE6-4136-AACA-D15EC0C9E741}"/>
              </a:ext>
            </a:extLst>
          </p:cNvPr>
          <p:cNvSpPr>
            <a:spLocks noGrp="1"/>
          </p:cNvSpPr>
          <p:nvPr>
            <p:ph idx="1"/>
          </p:nvPr>
        </p:nvSpPr>
        <p:spPr/>
        <p:txBody>
          <a:bodyPr/>
          <a:lstStyle/>
          <a:p>
            <a:r>
              <a:rPr lang="en-US" dirty="0"/>
              <a:t>Pitfalls</a:t>
            </a:r>
          </a:p>
          <a:p>
            <a:pPr lvl="1"/>
            <a:r>
              <a:rPr lang="en-US" dirty="0"/>
              <a:t>More complex to implement. More classes are involved and need unit testing.</a:t>
            </a:r>
          </a:p>
          <a:p>
            <a:pPr lvl="1"/>
            <a:r>
              <a:rPr lang="en-US" dirty="0"/>
              <a:t>You have to start with Factory method design pattern from the beginning. It is not easy to refactor existing code into factory method pattern.</a:t>
            </a:r>
          </a:p>
          <a:p>
            <a:pPr lvl="1"/>
            <a:r>
              <a:rPr lang="en-US" dirty="0"/>
              <a:t>Sometimes this pattern forces you to subclass just to create appropriate instance.</a:t>
            </a:r>
            <a:endParaRPr lang="en-IN" dirty="0"/>
          </a:p>
        </p:txBody>
      </p:sp>
    </p:spTree>
    <p:extLst>
      <p:ext uri="{BB962C8B-B14F-4D97-AF65-F5344CB8AC3E}">
        <p14:creationId xmlns:p14="http://schemas.microsoft.com/office/powerpoint/2010/main" val="204564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BA56-93AD-4B03-A606-A2E3CD520922}"/>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8D085B23-EC9A-4B62-A3E2-B342308130C5}"/>
              </a:ext>
            </a:extLst>
          </p:cNvPr>
          <p:cNvSpPr>
            <a:spLocks noGrp="1"/>
          </p:cNvSpPr>
          <p:nvPr>
            <p:ph idx="1"/>
          </p:nvPr>
        </p:nvSpPr>
        <p:spPr/>
        <p:txBody>
          <a:bodyPr/>
          <a:lstStyle/>
          <a:p>
            <a:r>
              <a:rPr lang="en-US" dirty="0"/>
              <a:t>Quiz</a:t>
            </a:r>
          </a:p>
          <a:p>
            <a:pPr lvl="1"/>
            <a:r>
              <a:rPr lang="en-US" dirty="0"/>
              <a:t>Which statement </a:t>
            </a:r>
            <a:r>
              <a:rPr lang="en-US" dirty="0" err="1"/>
              <a:t>describles</a:t>
            </a:r>
            <a:r>
              <a:rPr lang="en-US" dirty="0"/>
              <a:t> the difference between “Factory Method” and “Simple Factory” patterns?</a:t>
            </a:r>
          </a:p>
          <a:p>
            <a:pPr lvl="2"/>
            <a:r>
              <a:rPr lang="en-US" dirty="0"/>
              <a:t>Factory method uses inheritance to specialize object creation and simple factory don’t use inheritance.</a:t>
            </a:r>
          </a:p>
          <a:p>
            <a:pPr lvl="2"/>
            <a:r>
              <a:rPr lang="en-US" dirty="0"/>
              <a:t>Factory method is always static method in a final class while simple factory always uses non-static method.</a:t>
            </a:r>
          </a:p>
          <a:p>
            <a:pPr lvl="2"/>
            <a:r>
              <a:rPr lang="en-US" dirty="0"/>
              <a:t>To support creation of a new type of object we need to modify existing factory method pattern implementation while in simple factory pattern we add a new child class which creates the new object.</a:t>
            </a:r>
          </a:p>
          <a:p>
            <a:pPr lvl="2"/>
            <a:r>
              <a:rPr lang="en-US" dirty="0"/>
              <a:t>Factory Method pattern needs less number of classes to implement the Simple Factory method pattern when working with same product hierarchy.</a:t>
            </a:r>
          </a:p>
          <a:p>
            <a:pPr lvl="1"/>
            <a:endParaRPr lang="en-IN" dirty="0"/>
          </a:p>
        </p:txBody>
      </p:sp>
    </p:spTree>
    <p:extLst>
      <p:ext uri="{BB962C8B-B14F-4D97-AF65-F5344CB8AC3E}">
        <p14:creationId xmlns:p14="http://schemas.microsoft.com/office/powerpoint/2010/main" val="2709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DFE0-0A9F-4F6C-8003-1E5A199D3EF6}"/>
              </a:ext>
            </a:extLst>
          </p:cNvPr>
          <p:cNvSpPr>
            <a:spLocks noGrp="1"/>
          </p:cNvSpPr>
          <p:nvPr>
            <p:ph type="title"/>
          </p:nvPr>
        </p:nvSpPr>
        <p:spPr/>
        <p:txBody>
          <a:bodyPr/>
          <a:lstStyle/>
          <a:p>
            <a:r>
              <a:rPr lang="en-US" dirty="0"/>
              <a:t>Factory Method</a:t>
            </a:r>
            <a:endParaRPr lang="en-IN" dirty="0"/>
          </a:p>
        </p:txBody>
      </p:sp>
      <p:sp>
        <p:nvSpPr>
          <p:cNvPr id="3" name="Content Placeholder 2">
            <a:extLst>
              <a:ext uri="{FF2B5EF4-FFF2-40B4-BE49-F238E27FC236}">
                <a16:creationId xmlns:a16="http://schemas.microsoft.com/office/drawing/2014/main" id="{76CA11CD-A699-4938-BC69-3245A589E10A}"/>
              </a:ext>
            </a:extLst>
          </p:cNvPr>
          <p:cNvSpPr>
            <a:spLocks noGrp="1"/>
          </p:cNvSpPr>
          <p:nvPr>
            <p:ph idx="1"/>
          </p:nvPr>
        </p:nvSpPr>
        <p:spPr/>
        <p:txBody>
          <a:bodyPr/>
          <a:lstStyle/>
          <a:p>
            <a:r>
              <a:rPr lang="en-US" dirty="0"/>
              <a:t>Quiz</a:t>
            </a:r>
          </a:p>
          <a:p>
            <a:pPr lvl="1"/>
            <a:r>
              <a:rPr lang="en-US" dirty="0"/>
              <a:t>What is a drawback of factory method pattern?</a:t>
            </a:r>
          </a:p>
          <a:p>
            <a:pPr lvl="2"/>
            <a:r>
              <a:rPr lang="en-US" dirty="0"/>
              <a:t>We need to modify existing code of factory method pattern whenever a new product class is added to system</a:t>
            </a:r>
          </a:p>
          <a:p>
            <a:pPr lvl="2"/>
            <a:r>
              <a:rPr lang="en-US" dirty="0"/>
              <a:t>We often end up creating child classes just to instantiate a new object resulting in large number of classes which need unit testing.</a:t>
            </a:r>
            <a:endParaRPr lang="en-IN" dirty="0"/>
          </a:p>
        </p:txBody>
      </p:sp>
    </p:spTree>
    <p:extLst>
      <p:ext uri="{BB962C8B-B14F-4D97-AF65-F5344CB8AC3E}">
        <p14:creationId xmlns:p14="http://schemas.microsoft.com/office/powerpoint/2010/main" val="31974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07D5-E6CA-49DC-B9A3-1C23F6F0E047}"/>
              </a:ext>
            </a:extLst>
          </p:cNvPr>
          <p:cNvSpPr>
            <a:spLocks noGrp="1"/>
          </p:cNvSpPr>
          <p:nvPr>
            <p:ph type="title"/>
          </p:nvPr>
        </p:nvSpPr>
        <p:spPr/>
        <p:txBody>
          <a:bodyPr/>
          <a:lstStyle/>
          <a:p>
            <a:r>
              <a:rPr lang="en-IN" dirty="0"/>
              <a:t>Open Closed Principle</a:t>
            </a:r>
          </a:p>
        </p:txBody>
      </p:sp>
      <p:sp>
        <p:nvSpPr>
          <p:cNvPr id="3" name="Content Placeholder 2">
            <a:extLst>
              <a:ext uri="{FF2B5EF4-FFF2-40B4-BE49-F238E27FC236}">
                <a16:creationId xmlns:a16="http://schemas.microsoft.com/office/drawing/2014/main" id="{86D55FAB-A3D0-44BA-98F6-2B85CF3F5A44}"/>
              </a:ext>
            </a:extLst>
          </p:cNvPr>
          <p:cNvSpPr>
            <a:spLocks noGrp="1"/>
          </p:cNvSpPr>
          <p:nvPr>
            <p:ph idx="1"/>
          </p:nvPr>
        </p:nvSpPr>
        <p:spPr/>
        <p:txBody>
          <a:bodyPr/>
          <a:lstStyle/>
          <a:p>
            <a:r>
              <a:rPr lang="en-IN" dirty="0"/>
              <a:t>Software entities(Class , Modules, Methods) should be open for extension but closed for modification.</a:t>
            </a:r>
          </a:p>
          <a:p>
            <a:pPr lvl="1"/>
            <a:r>
              <a:rPr lang="en-IN" dirty="0"/>
              <a:t>Open for extension : Extend existing behaviour(Create new class which derived from base and override methods).</a:t>
            </a:r>
          </a:p>
          <a:p>
            <a:pPr lvl="1"/>
            <a:r>
              <a:rPr lang="en-IN" dirty="0"/>
              <a:t>Closed for modification : Existing code remains unchanged(Avoid modification in base classes).</a:t>
            </a:r>
          </a:p>
        </p:txBody>
      </p:sp>
    </p:spTree>
    <p:extLst>
      <p:ext uri="{BB962C8B-B14F-4D97-AF65-F5344CB8AC3E}">
        <p14:creationId xmlns:p14="http://schemas.microsoft.com/office/powerpoint/2010/main" val="1784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D450-B6A7-45B0-A0DD-4EF88CAE8BB7}"/>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F5F11F1C-C9D6-4051-B2D4-AC877ABFA3E9}"/>
              </a:ext>
            </a:extLst>
          </p:cNvPr>
          <p:cNvSpPr>
            <a:spLocks noGrp="1"/>
          </p:cNvSpPr>
          <p:nvPr>
            <p:ph idx="1"/>
          </p:nvPr>
        </p:nvSpPr>
        <p:spPr/>
        <p:txBody>
          <a:bodyPr/>
          <a:lstStyle/>
          <a:p>
            <a:r>
              <a:rPr lang="en-US" dirty="0"/>
              <a:t>What is a Prototype?</a:t>
            </a:r>
          </a:p>
          <a:p>
            <a:pPr lvl="1"/>
            <a:r>
              <a:rPr lang="en-US" dirty="0"/>
              <a:t>We have a complex object that is costly to create. To create more instances of such class, We use and existing instance as our prototype.</a:t>
            </a:r>
          </a:p>
          <a:p>
            <a:pPr lvl="1"/>
            <a:r>
              <a:rPr lang="en-US" dirty="0"/>
              <a:t>Prototype will allow us to make copies of existing objects and save us from having to recreate objects from scratch.</a:t>
            </a:r>
            <a:endParaRPr lang="en-IN" dirty="0"/>
          </a:p>
        </p:txBody>
      </p:sp>
    </p:spTree>
    <p:extLst>
      <p:ext uri="{BB962C8B-B14F-4D97-AF65-F5344CB8AC3E}">
        <p14:creationId xmlns:p14="http://schemas.microsoft.com/office/powerpoint/2010/main" val="151137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2878-B12F-4390-ABDB-A006B516D362}"/>
              </a:ext>
            </a:extLst>
          </p:cNvPr>
          <p:cNvSpPr>
            <a:spLocks noGrp="1"/>
          </p:cNvSpPr>
          <p:nvPr>
            <p:ph type="title"/>
          </p:nvPr>
        </p:nvSpPr>
        <p:spPr/>
        <p:txBody>
          <a:bodyPr/>
          <a:lstStyle/>
          <a:p>
            <a:r>
              <a:rPr lang="en-US" dirty="0"/>
              <a:t>UML</a:t>
            </a:r>
            <a:endParaRPr lang="en-IN" dirty="0"/>
          </a:p>
        </p:txBody>
      </p:sp>
      <p:pic>
        <p:nvPicPr>
          <p:cNvPr id="5" name="Content Placeholder 4">
            <a:extLst>
              <a:ext uri="{FF2B5EF4-FFF2-40B4-BE49-F238E27FC236}">
                <a16:creationId xmlns:a16="http://schemas.microsoft.com/office/drawing/2014/main" id="{4052B1F1-7AEF-44AC-8D20-22D1FB5D3D3C}"/>
              </a:ext>
            </a:extLst>
          </p:cNvPr>
          <p:cNvPicPr>
            <a:picLocks noGrp="1" noChangeAspect="1"/>
          </p:cNvPicPr>
          <p:nvPr>
            <p:ph idx="1"/>
          </p:nvPr>
        </p:nvPicPr>
        <p:blipFill>
          <a:blip r:embed="rId2"/>
          <a:stretch>
            <a:fillRect/>
          </a:stretch>
        </p:blipFill>
        <p:spPr>
          <a:xfrm>
            <a:off x="1615047" y="1987008"/>
            <a:ext cx="8961905" cy="4028571"/>
          </a:xfrm>
        </p:spPr>
      </p:pic>
    </p:spTree>
    <p:extLst>
      <p:ext uri="{BB962C8B-B14F-4D97-AF65-F5344CB8AC3E}">
        <p14:creationId xmlns:p14="http://schemas.microsoft.com/office/powerpoint/2010/main" val="346034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A5A6-0B6A-4A61-950D-9C5070552FC7}"/>
              </a:ext>
            </a:extLst>
          </p:cNvPr>
          <p:cNvSpPr>
            <a:spLocks noGrp="1"/>
          </p:cNvSpPr>
          <p:nvPr>
            <p:ph type="title"/>
          </p:nvPr>
        </p:nvSpPr>
        <p:spPr/>
        <p:txBody>
          <a:bodyPr/>
          <a:lstStyle/>
          <a:p>
            <a:r>
              <a:rPr lang="en-US" dirty="0"/>
              <a:t>UML</a:t>
            </a:r>
            <a:endParaRPr lang="en-IN" dirty="0"/>
          </a:p>
        </p:txBody>
      </p:sp>
      <p:pic>
        <p:nvPicPr>
          <p:cNvPr id="5" name="Content Placeholder 4">
            <a:extLst>
              <a:ext uri="{FF2B5EF4-FFF2-40B4-BE49-F238E27FC236}">
                <a16:creationId xmlns:a16="http://schemas.microsoft.com/office/drawing/2014/main" id="{4B73EEB1-411F-4F2B-A3B9-F9D068A0FDC4}"/>
              </a:ext>
            </a:extLst>
          </p:cNvPr>
          <p:cNvPicPr>
            <a:picLocks noGrp="1" noChangeAspect="1"/>
          </p:cNvPicPr>
          <p:nvPr>
            <p:ph idx="1"/>
          </p:nvPr>
        </p:nvPicPr>
        <p:blipFill>
          <a:blip r:embed="rId2"/>
          <a:stretch>
            <a:fillRect/>
          </a:stretch>
        </p:blipFill>
        <p:spPr>
          <a:xfrm>
            <a:off x="1203706" y="1825625"/>
            <a:ext cx="9784587" cy="4351338"/>
          </a:xfrm>
        </p:spPr>
      </p:pic>
    </p:spTree>
    <p:extLst>
      <p:ext uri="{BB962C8B-B14F-4D97-AF65-F5344CB8AC3E}">
        <p14:creationId xmlns:p14="http://schemas.microsoft.com/office/powerpoint/2010/main" val="133845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0F39-D62A-4EEE-92BB-716EEFFC935E}"/>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7DDEB736-D75F-4549-B62E-EC57F3F3E64D}"/>
              </a:ext>
            </a:extLst>
          </p:cNvPr>
          <p:cNvSpPr>
            <a:spLocks noGrp="1"/>
          </p:cNvSpPr>
          <p:nvPr>
            <p:ph idx="1"/>
          </p:nvPr>
        </p:nvSpPr>
        <p:spPr/>
        <p:txBody>
          <a:bodyPr/>
          <a:lstStyle/>
          <a:p>
            <a:r>
              <a:rPr lang="en-US" dirty="0"/>
              <a:t>Implement a Prototype</a:t>
            </a:r>
          </a:p>
          <a:p>
            <a:pPr lvl="1"/>
            <a:r>
              <a:rPr lang="en-US" dirty="0"/>
              <a:t>We start by creating a class which will be a prototype</a:t>
            </a:r>
          </a:p>
          <a:p>
            <a:pPr lvl="2"/>
            <a:r>
              <a:rPr lang="en-US" dirty="0"/>
              <a:t>The class must implement cloneable interface</a:t>
            </a:r>
          </a:p>
          <a:p>
            <a:pPr lvl="2"/>
            <a:r>
              <a:rPr lang="en-US" dirty="0"/>
              <a:t>Class should override clone method and return copy of itself.</a:t>
            </a:r>
          </a:p>
          <a:p>
            <a:pPr lvl="2"/>
            <a:r>
              <a:rPr lang="en-US" dirty="0"/>
              <a:t>The method should declare </a:t>
            </a:r>
            <a:r>
              <a:rPr lang="en-US" dirty="0" err="1"/>
              <a:t>CloneNotSupportedException</a:t>
            </a:r>
            <a:r>
              <a:rPr lang="en-US" dirty="0"/>
              <a:t> in </a:t>
            </a:r>
            <a:r>
              <a:rPr lang="en-US" dirty="0" err="1"/>
              <a:t>thows</a:t>
            </a:r>
            <a:r>
              <a:rPr lang="en-US" dirty="0"/>
              <a:t> clause to give subclasses chance to decide on whether to support cloning.</a:t>
            </a:r>
          </a:p>
          <a:p>
            <a:pPr lvl="1"/>
            <a:r>
              <a:rPr lang="en-US" dirty="0"/>
              <a:t>Clone method implementation should consider the deep and shallow copy and choose whichever is applicable.</a:t>
            </a:r>
            <a:endParaRPr lang="en-IN" dirty="0"/>
          </a:p>
        </p:txBody>
      </p:sp>
    </p:spTree>
    <p:extLst>
      <p:ext uri="{BB962C8B-B14F-4D97-AF65-F5344CB8AC3E}">
        <p14:creationId xmlns:p14="http://schemas.microsoft.com/office/powerpoint/2010/main" val="20586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FE07-6A61-49DF-947A-035A58F88967}"/>
              </a:ext>
            </a:extLst>
          </p:cNvPr>
          <p:cNvSpPr>
            <a:spLocks noGrp="1"/>
          </p:cNvSpPr>
          <p:nvPr>
            <p:ph type="title"/>
          </p:nvPr>
        </p:nvSpPr>
        <p:spPr/>
        <p:txBody>
          <a:bodyPr/>
          <a:lstStyle/>
          <a:p>
            <a:r>
              <a:rPr lang="en-US" dirty="0"/>
              <a:t>Prototype</a:t>
            </a:r>
            <a:endParaRPr lang="en-IN" dirty="0"/>
          </a:p>
        </p:txBody>
      </p:sp>
      <p:sp>
        <p:nvSpPr>
          <p:cNvPr id="7" name="Content Placeholder 6">
            <a:extLst>
              <a:ext uri="{FF2B5EF4-FFF2-40B4-BE49-F238E27FC236}">
                <a16:creationId xmlns:a16="http://schemas.microsoft.com/office/drawing/2014/main" id="{46B9B389-60DA-496C-858A-3E6B0E03967B}"/>
              </a:ext>
            </a:extLst>
          </p:cNvPr>
          <p:cNvSpPr>
            <a:spLocks noGrp="1"/>
          </p:cNvSpPr>
          <p:nvPr>
            <p:ph idx="1"/>
          </p:nvPr>
        </p:nvSpPr>
        <p:spPr/>
        <p:txBody>
          <a:bodyPr/>
          <a:lstStyle/>
          <a:p>
            <a:r>
              <a:rPr lang="en-US" dirty="0"/>
              <a:t>Implementation Considerations</a:t>
            </a:r>
          </a:p>
          <a:p>
            <a:pPr lvl="1"/>
            <a:r>
              <a:rPr lang="en-US" dirty="0"/>
              <a:t>Pay attention to the deep copy and shallow copy of references.</a:t>
            </a:r>
          </a:p>
          <a:p>
            <a:pPr lvl="1"/>
            <a:r>
              <a:rPr lang="en-US" dirty="0"/>
              <a:t>Immutable fields on clones save the trouble of deep copy.</a:t>
            </a:r>
          </a:p>
          <a:p>
            <a:pPr lvl="1"/>
            <a:r>
              <a:rPr lang="en-IN" dirty="0"/>
              <a:t>Make sure to reset the mutable state of objects before returning the prototype. It’s a good idea to implement this in method to allow subclasses to initialize themselves.</a:t>
            </a:r>
          </a:p>
          <a:p>
            <a:pPr lvl="1"/>
            <a:r>
              <a:rPr lang="en-IN" dirty="0"/>
              <a:t>Clone() method is protected in Object class and must be overridden to public to be callable from outside the class.</a:t>
            </a:r>
          </a:p>
          <a:p>
            <a:pPr lvl="1"/>
            <a:r>
              <a:rPr lang="en-IN" dirty="0"/>
              <a:t>Cloneable is a marker interface</a:t>
            </a:r>
          </a:p>
        </p:txBody>
      </p:sp>
    </p:spTree>
    <p:extLst>
      <p:ext uri="{BB962C8B-B14F-4D97-AF65-F5344CB8AC3E}">
        <p14:creationId xmlns:p14="http://schemas.microsoft.com/office/powerpoint/2010/main" val="39603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D0F3-4C96-4513-9D63-4E0DAFFA4E34}"/>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F51B4537-0105-41F4-B8BF-ACEBF246EBE7}"/>
              </a:ext>
            </a:extLst>
          </p:cNvPr>
          <p:cNvSpPr>
            <a:spLocks noGrp="1"/>
          </p:cNvSpPr>
          <p:nvPr>
            <p:ph idx="1"/>
          </p:nvPr>
        </p:nvSpPr>
        <p:spPr/>
        <p:txBody>
          <a:bodyPr/>
          <a:lstStyle/>
          <a:p>
            <a:r>
              <a:rPr lang="en-US" dirty="0"/>
              <a:t>Design Considerations</a:t>
            </a:r>
          </a:p>
          <a:p>
            <a:pPr lvl="1"/>
            <a:r>
              <a:rPr lang="en-US" dirty="0"/>
              <a:t>Prototypes are useful when you have large objects where majority of state is unchanged between instances and you can easily identify that state.</a:t>
            </a:r>
          </a:p>
          <a:p>
            <a:pPr lvl="1"/>
            <a:r>
              <a:rPr lang="en-US" dirty="0"/>
              <a:t>Prototypes are useful when working with </a:t>
            </a:r>
            <a:r>
              <a:rPr lang="en-US" dirty="0" err="1"/>
              <a:t>Composits</a:t>
            </a:r>
            <a:r>
              <a:rPr lang="en-US" dirty="0"/>
              <a:t> and Decorator Patterns</a:t>
            </a:r>
          </a:p>
          <a:p>
            <a:pPr marL="457200" lvl="1" indent="0">
              <a:buNone/>
            </a:pPr>
            <a:endParaRPr lang="en-IN" dirty="0"/>
          </a:p>
        </p:txBody>
      </p:sp>
    </p:spTree>
    <p:extLst>
      <p:ext uri="{BB962C8B-B14F-4D97-AF65-F5344CB8AC3E}">
        <p14:creationId xmlns:p14="http://schemas.microsoft.com/office/powerpoint/2010/main" val="48531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2BF8-65FC-47AA-87CD-7074E4E962D1}"/>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33920E5A-4F1D-4B78-A976-165CEED34F39}"/>
              </a:ext>
            </a:extLst>
          </p:cNvPr>
          <p:cNvSpPr>
            <a:spLocks noGrp="1"/>
          </p:cNvSpPr>
          <p:nvPr>
            <p:ph idx="1"/>
          </p:nvPr>
        </p:nvSpPr>
        <p:spPr/>
        <p:txBody>
          <a:bodyPr/>
          <a:lstStyle/>
          <a:p>
            <a:r>
              <a:rPr lang="en-US" dirty="0"/>
              <a:t>Actually the </a:t>
            </a:r>
            <a:r>
              <a:rPr lang="en-US" dirty="0" err="1"/>
              <a:t>Object.clone</a:t>
            </a:r>
            <a:r>
              <a:rPr lang="en-US" dirty="0"/>
              <a:t>() method is an example of a prototype!</a:t>
            </a:r>
            <a:endParaRPr lang="en-IN" dirty="0"/>
          </a:p>
        </p:txBody>
      </p:sp>
    </p:spTree>
    <p:extLst>
      <p:ext uri="{BB962C8B-B14F-4D97-AF65-F5344CB8AC3E}">
        <p14:creationId xmlns:p14="http://schemas.microsoft.com/office/powerpoint/2010/main" val="295040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9C5D-59D6-4035-867C-5BBC5E9FB955}"/>
              </a:ext>
            </a:extLst>
          </p:cNvPr>
          <p:cNvSpPr>
            <a:spLocks noGrp="1"/>
          </p:cNvSpPr>
          <p:nvPr>
            <p:ph type="title"/>
          </p:nvPr>
        </p:nvSpPr>
        <p:spPr/>
        <p:txBody>
          <a:bodyPr/>
          <a:lstStyle/>
          <a:p>
            <a:r>
              <a:rPr lang="en-US" dirty="0"/>
              <a:t>Prototype</a:t>
            </a:r>
            <a:endParaRPr lang="en-IN" dirty="0"/>
          </a:p>
        </p:txBody>
      </p:sp>
      <p:sp>
        <p:nvSpPr>
          <p:cNvPr id="3" name="Text Placeholder 2">
            <a:extLst>
              <a:ext uri="{FF2B5EF4-FFF2-40B4-BE49-F238E27FC236}">
                <a16:creationId xmlns:a16="http://schemas.microsoft.com/office/drawing/2014/main" id="{B12D74B7-87FC-467D-8FFE-C4DB5A465D9F}"/>
              </a:ext>
            </a:extLst>
          </p:cNvPr>
          <p:cNvSpPr>
            <a:spLocks noGrp="1"/>
          </p:cNvSpPr>
          <p:nvPr>
            <p:ph type="body" idx="1"/>
          </p:nvPr>
        </p:nvSpPr>
        <p:spPr/>
        <p:txBody>
          <a:bodyPr/>
          <a:lstStyle/>
          <a:p>
            <a:r>
              <a:rPr lang="en-US" dirty="0"/>
              <a:t>Prototype</a:t>
            </a:r>
            <a:endParaRPr lang="en-IN" dirty="0"/>
          </a:p>
        </p:txBody>
      </p:sp>
      <p:sp>
        <p:nvSpPr>
          <p:cNvPr id="4" name="Content Placeholder 3">
            <a:extLst>
              <a:ext uri="{FF2B5EF4-FFF2-40B4-BE49-F238E27FC236}">
                <a16:creationId xmlns:a16="http://schemas.microsoft.com/office/drawing/2014/main" id="{D3FAC673-CAF8-43C5-923D-7E65F8204388}"/>
              </a:ext>
            </a:extLst>
          </p:cNvPr>
          <p:cNvSpPr>
            <a:spLocks noGrp="1"/>
          </p:cNvSpPr>
          <p:nvPr>
            <p:ph sz="half" idx="2"/>
          </p:nvPr>
        </p:nvSpPr>
        <p:spPr/>
        <p:txBody>
          <a:bodyPr/>
          <a:lstStyle/>
          <a:p>
            <a:r>
              <a:rPr lang="en-US" dirty="0"/>
              <a:t>We return a copy of an instance, meaning we get a new instance</a:t>
            </a:r>
          </a:p>
          <a:p>
            <a:r>
              <a:rPr lang="en-IN" dirty="0"/>
              <a:t>Some or even all of the state of instances created with prototypes can be different</a:t>
            </a:r>
          </a:p>
        </p:txBody>
      </p:sp>
      <p:sp>
        <p:nvSpPr>
          <p:cNvPr id="5" name="Text Placeholder 4">
            <a:extLst>
              <a:ext uri="{FF2B5EF4-FFF2-40B4-BE49-F238E27FC236}">
                <a16:creationId xmlns:a16="http://schemas.microsoft.com/office/drawing/2014/main" id="{D7C1EEF1-A193-4FEC-8A09-4BD3D6F9182A}"/>
              </a:ext>
            </a:extLst>
          </p:cNvPr>
          <p:cNvSpPr>
            <a:spLocks noGrp="1"/>
          </p:cNvSpPr>
          <p:nvPr>
            <p:ph type="body" sz="quarter" idx="3"/>
          </p:nvPr>
        </p:nvSpPr>
        <p:spPr/>
        <p:txBody>
          <a:bodyPr/>
          <a:lstStyle/>
          <a:p>
            <a:r>
              <a:rPr lang="en-US" dirty="0"/>
              <a:t>Singleton</a:t>
            </a:r>
            <a:endParaRPr lang="en-IN" dirty="0"/>
          </a:p>
        </p:txBody>
      </p:sp>
      <p:sp>
        <p:nvSpPr>
          <p:cNvPr id="6" name="Content Placeholder 5">
            <a:extLst>
              <a:ext uri="{FF2B5EF4-FFF2-40B4-BE49-F238E27FC236}">
                <a16:creationId xmlns:a16="http://schemas.microsoft.com/office/drawing/2014/main" id="{1F9A791A-9F83-4B7F-AAA4-2EBC87321BDB}"/>
              </a:ext>
            </a:extLst>
          </p:cNvPr>
          <p:cNvSpPr>
            <a:spLocks noGrp="1"/>
          </p:cNvSpPr>
          <p:nvPr>
            <p:ph sz="quarter" idx="4"/>
          </p:nvPr>
        </p:nvSpPr>
        <p:spPr/>
        <p:txBody>
          <a:bodyPr/>
          <a:lstStyle/>
          <a:p>
            <a:r>
              <a:rPr lang="en-US" dirty="0"/>
              <a:t>We return same instance every time.</a:t>
            </a:r>
          </a:p>
          <a:p>
            <a:r>
              <a:rPr lang="en-US" dirty="0"/>
              <a:t>Since it’s the same object that is returned state is always the same.</a:t>
            </a:r>
            <a:endParaRPr lang="en-IN" dirty="0"/>
          </a:p>
        </p:txBody>
      </p:sp>
    </p:spTree>
    <p:extLst>
      <p:ext uri="{BB962C8B-B14F-4D97-AF65-F5344CB8AC3E}">
        <p14:creationId xmlns:p14="http://schemas.microsoft.com/office/powerpoint/2010/main" val="152051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77E8-9754-4F34-A57C-F0434AF316DE}"/>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DAC69A81-5FB4-425A-AA41-3A684AA78F93}"/>
              </a:ext>
            </a:extLst>
          </p:cNvPr>
          <p:cNvSpPr>
            <a:spLocks noGrp="1"/>
          </p:cNvSpPr>
          <p:nvPr>
            <p:ph idx="1"/>
          </p:nvPr>
        </p:nvSpPr>
        <p:spPr/>
        <p:txBody>
          <a:bodyPr/>
          <a:lstStyle/>
          <a:p>
            <a:r>
              <a:rPr lang="en-US" dirty="0"/>
              <a:t>Pitfalls</a:t>
            </a:r>
          </a:p>
          <a:p>
            <a:pPr lvl="1"/>
            <a:r>
              <a:rPr lang="en-US" dirty="0"/>
              <a:t>Usability depends upon the number of properties in state that are immutable or can be shallow copied.</a:t>
            </a:r>
          </a:p>
          <a:p>
            <a:pPr lvl="1"/>
            <a:r>
              <a:rPr lang="en-US" dirty="0"/>
              <a:t>An object where state is comprised of large number of mutable objects is complicated to clone.</a:t>
            </a:r>
          </a:p>
          <a:p>
            <a:pPr lvl="1"/>
            <a:r>
              <a:rPr lang="en-US" dirty="0"/>
              <a:t>In java the default clone operation will only perform the shallow copy so if you need a deep copy you must implement it.</a:t>
            </a:r>
          </a:p>
          <a:p>
            <a:pPr lvl="1"/>
            <a:r>
              <a:rPr lang="en-US" dirty="0"/>
              <a:t>Subclasses may not be able to support clone and so the code becomes complicated as you have to code for situations where an implementations my not support clone.</a:t>
            </a:r>
            <a:endParaRPr lang="en-IN" dirty="0"/>
          </a:p>
        </p:txBody>
      </p:sp>
    </p:spTree>
    <p:extLst>
      <p:ext uri="{BB962C8B-B14F-4D97-AF65-F5344CB8AC3E}">
        <p14:creationId xmlns:p14="http://schemas.microsoft.com/office/powerpoint/2010/main" val="246164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CD3E-7DC5-4C3F-920B-4735B6261906}"/>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057C8E15-71BB-435C-8E49-17637B36AD2C}"/>
              </a:ext>
            </a:extLst>
          </p:cNvPr>
          <p:cNvSpPr>
            <a:spLocks noGrp="1"/>
          </p:cNvSpPr>
          <p:nvPr>
            <p:ph idx="1"/>
          </p:nvPr>
        </p:nvSpPr>
        <p:spPr/>
        <p:txBody>
          <a:bodyPr/>
          <a:lstStyle/>
          <a:p>
            <a:r>
              <a:rPr lang="en-US" dirty="0"/>
              <a:t>Quiz</a:t>
            </a:r>
          </a:p>
          <a:p>
            <a:pPr lvl="1"/>
            <a:r>
              <a:rPr lang="en-US" dirty="0"/>
              <a:t>Which of the following statement is true with regards to Prototype design pattern?</a:t>
            </a:r>
          </a:p>
          <a:p>
            <a:pPr lvl="2"/>
            <a:r>
              <a:rPr lang="en-US" dirty="0"/>
              <a:t>Prototype allows only one instance of the class to be created in entire application.</a:t>
            </a:r>
          </a:p>
          <a:p>
            <a:pPr lvl="2"/>
            <a:r>
              <a:rPr lang="en-US" dirty="0"/>
              <a:t>An object created with prototype pattern can never be garbage collected.</a:t>
            </a:r>
          </a:p>
          <a:p>
            <a:pPr lvl="2"/>
            <a:r>
              <a:rPr lang="en-US" dirty="0"/>
              <a:t>Prototype class must be declared as final to prevent inheritance.</a:t>
            </a:r>
          </a:p>
          <a:p>
            <a:pPr lvl="2"/>
            <a:r>
              <a:rPr lang="en-US" dirty="0"/>
              <a:t>Prototype pattern copies an existing object to create separate new object</a:t>
            </a:r>
          </a:p>
          <a:p>
            <a:pPr lvl="1"/>
            <a:r>
              <a:rPr lang="en-US" dirty="0"/>
              <a:t>Select the true statement from the following statements.</a:t>
            </a:r>
          </a:p>
          <a:p>
            <a:pPr lvl="2"/>
            <a:r>
              <a:rPr lang="en-US" dirty="0"/>
              <a:t>The clone() method provided in the Object class performs deep copy of the object.</a:t>
            </a:r>
          </a:p>
          <a:p>
            <a:pPr lvl="2"/>
            <a:r>
              <a:rPr lang="en-US" dirty="0"/>
              <a:t>The clone() method from Object needs to be overridden to make it public.</a:t>
            </a:r>
          </a:p>
          <a:p>
            <a:pPr lvl="2"/>
            <a:r>
              <a:rPr lang="en-US" dirty="0"/>
              <a:t>The clone() method is declared in Cloneable interface.</a:t>
            </a:r>
          </a:p>
          <a:p>
            <a:pPr lvl="2"/>
            <a:r>
              <a:rPr lang="en-US" dirty="0"/>
              <a:t>We can clone objects of any class in java.</a:t>
            </a:r>
            <a:endParaRPr lang="en-IN" dirty="0"/>
          </a:p>
        </p:txBody>
      </p:sp>
    </p:spTree>
    <p:extLst>
      <p:ext uri="{BB962C8B-B14F-4D97-AF65-F5344CB8AC3E}">
        <p14:creationId xmlns:p14="http://schemas.microsoft.com/office/powerpoint/2010/main" val="397406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99EE-F934-465D-A146-27E88F064E26}"/>
              </a:ext>
            </a:extLst>
          </p:cNvPr>
          <p:cNvSpPr>
            <a:spLocks noGrp="1"/>
          </p:cNvSpPr>
          <p:nvPr>
            <p:ph type="title"/>
          </p:nvPr>
        </p:nvSpPr>
        <p:spPr/>
        <p:txBody>
          <a:bodyPr/>
          <a:lstStyle/>
          <a:p>
            <a:r>
              <a:rPr lang="en-IN" dirty="0" err="1"/>
              <a:t>Liskov</a:t>
            </a:r>
            <a:r>
              <a:rPr lang="en-IN" dirty="0"/>
              <a:t> Substitution Principle</a:t>
            </a:r>
          </a:p>
        </p:txBody>
      </p:sp>
      <p:sp>
        <p:nvSpPr>
          <p:cNvPr id="3" name="Content Placeholder 2">
            <a:extLst>
              <a:ext uri="{FF2B5EF4-FFF2-40B4-BE49-F238E27FC236}">
                <a16:creationId xmlns:a16="http://schemas.microsoft.com/office/drawing/2014/main" id="{4C603BC2-33B8-4178-89E9-F188E7577C5B}"/>
              </a:ext>
            </a:extLst>
          </p:cNvPr>
          <p:cNvSpPr>
            <a:spLocks noGrp="1"/>
          </p:cNvSpPr>
          <p:nvPr>
            <p:ph idx="1"/>
          </p:nvPr>
        </p:nvSpPr>
        <p:spPr/>
        <p:txBody>
          <a:bodyPr/>
          <a:lstStyle/>
          <a:p>
            <a:r>
              <a:rPr lang="en-US" dirty="0"/>
              <a:t>Object of a superclass shall be replaceable with objects of its subclasses without breaking the application.</a:t>
            </a:r>
            <a:endParaRPr lang="en-IN" dirty="0"/>
          </a:p>
        </p:txBody>
      </p:sp>
    </p:spTree>
    <p:extLst>
      <p:ext uri="{BB962C8B-B14F-4D97-AF65-F5344CB8AC3E}">
        <p14:creationId xmlns:p14="http://schemas.microsoft.com/office/powerpoint/2010/main" val="10810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42D1-A9DF-4FD2-912F-9098842C442F}"/>
              </a:ext>
            </a:extLst>
          </p:cNvPr>
          <p:cNvSpPr>
            <a:spLocks noGrp="1"/>
          </p:cNvSpPr>
          <p:nvPr>
            <p:ph type="title"/>
          </p:nvPr>
        </p:nvSpPr>
        <p:spPr/>
        <p:txBody>
          <a:bodyPr/>
          <a:lstStyle/>
          <a:p>
            <a:r>
              <a:rPr lang="en-US" dirty="0"/>
              <a:t>Prototype</a:t>
            </a:r>
            <a:endParaRPr lang="en-IN" dirty="0"/>
          </a:p>
        </p:txBody>
      </p:sp>
      <p:sp>
        <p:nvSpPr>
          <p:cNvPr id="3" name="Content Placeholder 2">
            <a:extLst>
              <a:ext uri="{FF2B5EF4-FFF2-40B4-BE49-F238E27FC236}">
                <a16:creationId xmlns:a16="http://schemas.microsoft.com/office/drawing/2014/main" id="{72BB749E-A200-48E8-8060-3D59188D23B7}"/>
              </a:ext>
            </a:extLst>
          </p:cNvPr>
          <p:cNvSpPr>
            <a:spLocks noGrp="1"/>
          </p:cNvSpPr>
          <p:nvPr>
            <p:ph idx="1"/>
          </p:nvPr>
        </p:nvSpPr>
        <p:spPr/>
        <p:txBody>
          <a:bodyPr/>
          <a:lstStyle/>
          <a:p>
            <a:r>
              <a:rPr lang="en-US" dirty="0"/>
              <a:t>Quiz</a:t>
            </a:r>
          </a:p>
          <a:p>
            <a:pPr lvl="1"/>
            <a:r>
              <a:rPr lang="en-US" dirty="0"/>
              <a:t>Why we have to implement Cloneable interface in Prototype design pattern</a:t>
            </a:r>
          </a:p>
          <a:p>
            <a:pPr lvl="2"/>
            <a:r>
              <a:rPr lang="en-US" dirty="0"/>
              <a:t>It is not mandatory and just good practice to implement cloneable!</a:t>
            </a:r>
          </a:p>
          <a:p>
            <a:pPr lvl="2"/>
            <a:r>
              <a:rPr lang="en-US" dirty="0"/>
              <a:t>This interface adds the clone() method which is used to clone the object.</a:t>
            </a:r>
          </a:p>
          <a:p>
            <a:pPr lvl="2"/>
            <a:r>
              <a:rPr lang="en-US" dirty="0"/>
              <a:t>If cloneable interface is not implemented then clone method throws exception.</a:t>
            </a:r>
          </a:p>
          <a:p>
            <a:pPr lvl="2"/>
            <a:r>
              <a:rPr lang="en-US" dirty="0"/>
              <a:t>Cloneable needs to be implemented otherwise code dose not compile. </a:t>
            </a:r>
            <a:endParaRPr lang="en-IN" dirty="0"/>
          </a:p>
        </p:txBody>
      </p:sp>
    </p:spTree>
    <p:extLst>
      <p:ext uri="{BB962C8B-B14F-4D97-AF65-F5344CB8AC3E}">
        <p14:creationId xmlns:p14="http://schemas.microsoft.com/office/powerpoint/2010/main" val="26426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C11D-A554-4F0C-B8A8-63332B2D3D25}"/>
              </a:ext>
            </a:extLst>
          </p:cNvPr>
          <p:cNvSpPr>
            <a:spLocks noGrp="1"/>
          </p:cNvSpPr>
          <p:nvPr>
            <p:ph type="title"/>
          </p:nvPr>
        </p:nvSpPr>
        <p:spPr/>
        <p:txBody>
          <a:bodyPr/>
          <a:lstStyle/>
          <a:p>
            <a:r>
              <a:rPr lang="en-US" dirty="0"/>
              <a:t>Singleton</a:t>
            </a:r>
            <a:endParaRPr lang="en-IN" dirty="0"/>
          </a:p>
        </p:txBody>
      </p:sp>
      <p:sp>
        <p:nvSpPr>
          <p:cNvPr id="3" name="Content Placeholder 2">
            <a:extLst>
              <a:ext uri="{FF2B5EF4-FFF2-40B4-BE49-F238E27FC236}">
                <a16:creationId xmlns:a16="http://schemas.microsoft.com/office/drawing/2014/main" id="{2BFADE43-C940-4544-8BBC-6AD59CBE7311}"/>
              </a:ext>
            </a:extLst>
          </p:cNvPr>
          <p:cNvSpPr>
            <a:spLocks noGrp="1"/>
          </p:cNvSpPr>
          <p:nvPr>
            <p:ph idx="1"/>
          </p:nvPr>
        </p:nvSpPr>
        <p:spPr/>
        <p:txBody>
          <a:bodyPr/>
          <a:lstStyle/>
          <a:p>
            <a:r>
              <a:rPr lang="en-US" dirty="0"/>
              <a:t>What is a Singleton?</a:t>
            </a:r>
          </a:p>
          <a:p>
            <a:pPr lvl="1"/>
            <a:r>
              <a:rPr lang="en-US" dirty="0"/>
              <a:t>A singleton class has only one instance, accessible globally through a single point.</a:t>
            </a:r>
          </a:p>
          <a:p>
            <a:pPr lvl="1"/>
            <a:r>
              <a:rPr lang="en-US" dirty="0"/>
              <a:t>Main problem this pattern solves is to ensure that only a single instance of this class exists.</a:t>
            </a:r>
          </a:p>
          <a:p>
            <a:pPr lvl="1"/>
            <a:r>
              <a:rPr lang="en-US" dirty="0"/>
              <a:t>Any state you add in your singleton becomes apart of “global state” of your application.</a:t>
            </a:r>
            <a:endParaRPr lang="en-IN" dirty="0"/>
          </a:p>
        </p:txBody>
      </p:sp>
    </p:spTree>
    <p:extLst>
      <p:ext uri="{BB962C8B-B14F-4D97-AF65-F5344CB8AC3E}">
        <p14:creationId xmlns:p14="http://schemas.microsoft.com/office/powerpoint/2010/main" val="354488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51B8-E4B1-4054-8D91-750E316D92B6}"/>
              </a:ext>
            </a:extLst>
          </p:cNvPr>
          <p:cNvSpPr>
            <a:spLocks noGrp="1"/>
          </p:cNvSpPr>
          <p:nvPr>
            <p:ph type="title"/>
          </p:nvPr>
        </p:nvSpPr>
        <p:spPr/>
        <p:txBody>
          <a:bodyPr/>
          <a:lstStyle/>
          <a:p>
            <a:r>
              <a:rPr lang="en-US" dirty="0"/>
              <a:t>Singleton</a:t>
            </a:r>
            <a:endParaRPr lang="en-IN" dirty="0"/>
          </a:p>
        </p:txBody>
      </p:sp>
      <p:sp>
        <p:nvSpPr>
          <p:cNvPr id="3" name="Content Placeholder 2">
            <a:extLst>
              <a:ext uri="{FF2B5EF4-FFF2-40B4-BE49-F238E27FC236}">
                <a16:creationId xmlns:a16="http://schemas.microsoft.com/office/drawing/2014/main" id="{B655A64B-E5E2-4221-B8EB-8EC0F0B49979}"/>
              </a:ext>
            </a:extLst>
          </p:cNvPr>
          <p:cNvSpPr>
            <a:spLocks noGrp="1"/>
          </p:cNvSpPr>
          <p:nvPr>
            <p:ph idx="1"/>
          </p:nvPr>
        </p:nvSpPr>
        <p:spPr/>
        <p:txBody>
          <a:bodyPr/>
          <a:lstStyle/>
          <a:p>
            <a:r>
              <a:rPr lang="en-US" dirty="0"/>
              <a:t>Implement a Singleton</a:t>
            </a:r>
          </a:p>
          <a:p>
            <a:pPr lvl="1"/>
            <a:r>
              <a:rPr lang="en-US" dirty="0"/>
              <a:t>Controlling instance creation</a:t>
            </a:r>
          </a:p>
          <a:p>
            <a:pPr lvl="2"/>
            <a:r>
              <a:rPr lang="en-US" dirty="0"/>
              <a:t>Class constructor(s) must be not be accessible globally</a:t>
            </a:r>
          </a:p>
          <a:p>
            <a:pPr lvl="2"/>
            <a:r>
              <a:rPr lang="en-US" dirty="0"/>
              <a:t>Subclassing /inheritance must not be allowed</a:t>
            </a:r>
          </a:p>
          <a:p>
            <a:pPr lvl="1"/>
            <a:r>
              <a:rPr lang="en-IN" dirty="0"/>
              <a:t>Keeping track of instance</a:t>
            </a:r>
          </a:p>
          <a:p>
            <a:pPr lvl="2"/>
            <a:r>
              <a:rPr lang="en-IN" dirty="0"/>
              <a:t>Class itself is a good place to track the instance</a:t>
            </a:r>
          </a:p>
          <a:p>
            <a:pPr lvl="1"/>
            <a:r>
              <a:rPr lang="en-IN" dirty="0"/>
              <a:t>Giving access to the singleton instance</a:t>
            </a:r>
          </a:p>
          <a:p>
            <a:pPr lvl="2"/>
            <a:r>
              <a:rPr lang="en-IN" dirty="0"/>
              <a:t>A public static method is good choice</a:t>
            </a:r>
          </a:p>
          <a:p>
            <a:pPr lvl="2"/>
            <a:r>
              <a:rPr lang="en-IN" dirty="0"/>
              <a:t>Can expose instance as final public static fields but it wont work for all singleton implementations.</a:t>
            </a:r>
          </a:p>
        </p:txBody>
      </p:sp>
    </p:spTree>
    <p:extLst>
      <p:ext uri="{BB962C8B-B14F-4D97-AF65-F5344CB8AC3E}">
        <p14:creationId xmlns:p14="http://schemas.microsoft.com/office/powerpoint/2010/main" val="169783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C323-109C-4097-ADA4-4D1375233872}"/>
              </a:ext>
            </a:extLst>
          </p:cNvPr>
          <p:cNvSpPr>
            <a:spLocks noGrp="1"/>
          </p:cNvSpPr>
          <p:nvPr>
            <p:ph type="title"/>
          </p:nvPr>
        </p:nvSpPr>
        <p:spPr/>
        <p:txBody>
          <a:bodyPr/>
          <a:lstStyle/>
          <a:p>
            <a:r>
              <a:rPr lang="en-US" dirty="0"/>
              <a:t>Singleton</a:t>
            </a:r>
            <a:endParaRPr lang="en-IN" dirty="0"/>
          </a:p>
        </p:txBody>
      </p:sp>
      <p:sp>
        <p:nvSpPr>
          <p:cNvPr id="3" name="Content Placeholder 2">
            <a:extLst>
              <a:ext uri="{FF2B5EF4-FFF2-40B4-BE49-F238E27FC236}">
                <a16:creationId xmlns:a16="http://schemas.microsoft.com/office/drawing/2014/main" id="{2931DDE4-6435-4278-8826-98D4C39309AA}"/>
              </a:ext>
            </a:extLst>
          </p:cNvPr>
          <p:cNvSpPr>
            <a:spLocks noGrp="1"/>
          </p:cNvSpPr>
          <p:nvPr>
            <p:ph idx="1"/>
          </p:nvPr>
        </p:nvSpPr>
        <p:spPr/>
        <p:txBody>
          <a:bodyPr/>
          <a:lstStyle/>
          <a:p>
            <a:r>
              <a:rPr lang="en-US" dirty="0"/>
              <a:t>Two options for implementing a singleton</a:t>
            </a:r>
          </a:p>
          <a:p>
            <a:pPr lvl="1"/>
            <a:r>
              <a:rPr lang="en-US" dirty="0"/>
              <a:t>Early initialization – Eager Singleton</a:t>
            </a:r>
          </a:p>
          <a:p>
            <a:pPr lvl="2"/>
            <a:r>
              <a:rPr lang="en-US" dirty="0"/>
              <a:t>Create singleton as soon as class is loaded</a:t>
            </a:r>
          </a:p>
          <a:p>
            <a:pPr lvl="1"/>
            <a:r>
              <a:rPr lang="en-US" dirty="0"/>
              <a:t>Lazy initialization – Lazy Singleton</a:t>
            </a:r>
          </a:p>
          <a:p>
            <a:pPr lvl="2"/>
            <a:r>
              <a:rPr lang="en-US" dirty="0"/>
              <a:t>Singleton is created when it is first required</a:t>
            </a:r>
            <a:endParaRPr lang="en-IN" dirty="0"/>
          </a:p>
        </p:txBody>
      </p:sp>
    </p:spTree>
    <p:extLst>
      <p:ext uri="{BB962C8B-B14F-4D97-AF65-F5344CB8AC3E}">
        <p14:creationId xmlns:p14="http://schemas.microsoft.com/office/powerpoint/2010/main" val="164762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7810-EB4E-42D8-9267-35C7D1E44D87}"/>
              </a:ext>
            </a:extLst>
          </p:cNvPr>
          <p:cNvSpPr>
            <a:spLocks noGrp="1"/>
          </p:cNvSpPr>
          <p:nvPr>
            <p:ph type="title"/>
          </p:nvPr>
        </p:nvSpPr>
        <p:spPr/>
        <p:txBody>
          <a:bodyPr/>
          <a:lstStyle/>
          <a:p>
            <a:r>
              <a:rPr lang="en-IN" dirty="0"/>
              <a:t>Singleton	</a:t>
            </a:r>
          </a:p>
        </p:txBody>
      </p:sp>
      <p:sp>
        <p:nvSpPr>
          <p:cNvPr id="3" name="Content Placeholder 2">
            <a:extLst>
              <a:ext uri="{FF2B5EF4-FFF2-40B4-BE49-F238E27FC236}">
                <a16:creationId xmlns:a16="http://schemas.microsoft.com/office/drawing/2014/main" id="{B3D4DBB3-8950-4C2B-A2E9-7FFCD18D548D}"/>
              </a:ext>
            </a:extLst>
          </p:cNvPr>
          <p:cNvSpPr>
            <a:spLocks noGrp="1"/>
          </p:cNvSpPr>
          <p:nvPr>
            <p:ph idx="1"/>
          </p:nvPr>
        </p:nvSpPr>
        <p:spPr/>
        <p:txBody>
          <a:bodyPr/>
          <a:lstStyle/>
          <a:p>
            <a:r>
              <a:rPr lang="en-IN" dirty="0"/>
              <a:t>Implementation Considerations</a:t>
            </a:r>
          </a:p>
          <a:p>
            <a:pPr lvl="1"/>
            <a:r>
              <a:rPr lang="en-IN" dirty="0"/>
              <a:t>Early/Eager initialization is the simplest and preferred way.</a:t>
            </a:r>
          </a:p>
          <a:p>
            <a:pPr lvl="1"/>
            <a:r>
              <a:rPr lang="en-IN" dirty="0"/>
              <a:t>The classic singleton pattern implementation uses double check locking and volatile field.</a:t>
            </a:r>
          </a:p>
          <a:p>
            <a:pPr lvl="1"/>
            <a:r>
              <a:rPr lang="en-IN" dirty="0"/>
              <a:t>The lazy initialization holder idiom provides best of both worlds, you don’t deal with synchronization issues directly and is easy to implement.</a:t>
            </a:r>
          </a:p>
          <a:p>
            <a:pPr lvl="1"/>
            <a:endParaRPr lang="en-IN" dirty="0"/>
          </a:p>
        </p:txBody>
      </p:sp>
    </p:spTree>
    <p:extLst>
      <p:ext uri="{BB962C8B-B14F-4D97-AF65-F5344CB8AC3E}">
        <p14:creationId xmlns:p14="http://schemas.microsoft.com/office/powerpoint/2010/main" val="16250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750E-FDD0-4480-96A6-9662A590EFFA}"/>
              </a:ext>
            </a:extLst>
          </p:cNvPr>
          <p:cNvSpPr>
            <a:spLocks noGrp="1"/>
          </p:cNvSpPr>
          <p:nvPr>
            <p:ph type="title"/>
          </p:nvPr>
        </p:nvSpPr>
        <p:spPr/>
        <p:txBody>
          <a:bodyPr/>
          <a:lstStyle/>
          <a:p>
            <a:r>
              <a:rPr lang="en-IN" dirty="0"/>
              <a:t>Singleton</a:t>
            </a:r>
          </a:p>
        </p:txBody>
      </p:sp>
      <p:sp>
        <p:nvSpPr>
          <p:cNvPr id="3" name="Content Placeholder 2">
            <a:extLst>
              <a:ext uri="{FF2B5EF4-FFF2-40B4-BE49-F238E27FC236}">
                <a16:creationId xmlns:a16="http://schemas.microsoft.com/office/drawing/2014/main" id="{F2147CDA-A591-4B09-B24F-83C64B1663CE}"/>
              </a:ext>
            </a:extLst>
          </p:cNvPr>
          <p:cNvSpPr>
            <a:spLocks noGrp="1"/>
          </p:cNvSpPr>
          <p:nvPr>
            <p:ph idx="1"/>
          </p:nvPr>
        </p:nvSpPr>
        <p:spPr/>
        <p:txBody>
          <a:bodyPr/>
          <a:lstStyle/>
          <a:p>
            <a:r>
              <a:rPr lang="en-IN" dirty="0"/>
              <a:t>Design Considerations</a:t>
            </a:r>
          </a:p>
          <a:p>
            <a:pPr lvl="1"/>
            <a:r>
              <a:rPr lang="en-IN" dirty="0"/>
              <a:t>Singleton creation does not need any parameters. If you find yourself in need of support for constructor arguments, you need a simple factory or factory method pattern instead.</a:t>
            </a:r>
          </a:p>
        </p:txBody>
      </p:sp>
    </p:spTree>
    <p:extLst>
      <p:ext uri="{BB962C8B-B14F-4D97-AF65-F5344CB8AC3E}">
        <p14:creationId xmlns:p14="http://schemas.microsoft.com/office/powerpoint/2010/main" val="28710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E5A4-9D75-4791-92C5-CCC24A00EF11}"/>
              </a:ext>
            </a:extLst>
          </p:cNvPr>
          <p:cNvSpPr>
            <a:spLocks noGrp="1"/>
          </p:cNvSpPr>
          <p:nvPr>
            <p:ph type="title"/>
          </p:nvPr>
        </p:nvSpPr>
        <p:spPr/>
        <p:txBody>
          <a:bodyPr/>
          <a:lstStyle/>
          <a:p>
            <a:r>
              <a:rPr lang="en-IN" dirty="0"/>
              <a:t>Singleton</a:t>
            </a:r>
          </a:p>
        </p:txBody>
      </p:sp>
      <p:sp>
        <p:nvSpPr>
          <p:cNvPr id="3" name="Content Placeholder 2">
            <a:extLst>
              <a:ext uri="{FF2B5EF4-FFF2-40B4-BE49-F238E27FC236}">
                <a16:creationId xmlns:a16="http://schemas.microsoft.com/office/drawing/2014/main" id="{08300F88-83A0-45B6-85D1-88C29CA04223}"/>
              </a:ext>
            </a:extLst>
          </p:cNvPr>
          <p:cNvSpPr>
            <a:spLocks noGrp="1"/>
          </p:cNvSpPr>
          <p:nvPr>
            <p:ph idx="1"/>
          </p:nvPr>
        </p:nvSpPr>
        <p:spPr/>
        <p:txBody>
          <a:bodyPr/>
          <a:lstStyle/>
          <a:p>
            <a:r>
              <a:rPr lang="en-IN" dirty="0"/>
              <a:t>Example of a Singleton Pattern</a:t>
            </a:r>
          </a:p>
          <a:p>
            <a:pPr lvl="1"/>
            <a:r>
              <a:rPr lang="en-IN" dirty="0" err="1"/>
              <a:t>Java.lang.Runtime</a:t>
            </a:r>
            <a:r>
              <a:rPr lang="en-IN" dirty="0"/>
              <a:t> class in standard Java API is a singleton.</a:t>
            </a:r>
          </a:p>
        </p:txBody>
      </p:sp>
      <p:pic>
        <p:nvPicPr>
          <p:cNvPr id="5" name="Picture 4">
            <a:extLst>
              <a:ext uri="{FF2B5EF4-FFF2-40B4-BE49-F238E27FC236}">
                <a16:creationId xmlns:a16="http://schemas.microsoft.com/office/drawing/2014/main" id="{D214D3EC-D1C5-4114-8656-778E4E137211}"/>
              </a:ext>
            </a:extLst>
          </p:cNvPr>
          <p:cNvPicPr>
            <a:picLocks noChangeAspect="1"/>
          </p:cNvPicPr>
          <p:nvPr/>
        </p:nvPicPr>
        <p:blipFill>
          <a:blip r:embed="rId2"/>
          <a:stretch>
            <a:fillRect/>
          </a:stretch>
        </p:blipFill>
        <p:spPr>
          <a:xfrm>
            <a:off x="965928" y="3001885"/>
            <a:ext cx="6482133" cy="3490990"/>
          </a:xfrm>
          <a:prstGeom prst="rect">
            <a:avLst/>
          </a:prstGeom>
        </p:spPr>
      </p:pic>
    </p:spTree>
    <p:extLst>
      <p:ext uri="{BB962C8B-B14F-4D97-AF65-F5344CB8AC3E}">
        <p14:creationId xmlns:p14="http://schemas.microsoft.com/office/powerpoint/2010/main" val="12753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55F8-3F16-4A57-A483-CE8BF636B451}"/>
              </a:ext>
            </a:extLst>
          </p:cNvPr>
          <p:cNvSpPr>
            <a:spLocks noGrp="1"/>
          </p:cNvSpPr>
          <p:nvPr>
            <p:ph type="title"/>
          </p:nvPr>
        </p:nvSpPr>
        <p:spPr/>
        <p:txBody>
          <a:bodyPr/>
          <a:lstStyle/>
          <a:p>
            <a:r>
              <a:rPr lang="en-IN" dirty="0"/>
              <a:t>Singleton</a:t>
            </a:r>
          </a:p>
        </p:txBody>
      </p:sp>
      <p:sp>
        <p:nvSpPr>
          <p:cNvPr id="3" name="Content Placeholder 2">
            <a:extLst>
              <a:ext uri="{FF2B5EF4-FFF2-40B4-BE49-F238E27FC236}">
                <a16:creationId xmlns:a16="http://schemas.microsoft.com/office/drawing/2014/main" id="{FB06A466-E98F-4FC9-A7F2-E5D4BD963494}"/>
              </a:ext>
            </a:extLst>
          </p:cNvPr>
          <p:cNvSpPr>
            <a:spLocks noGrp="1"/>
          </p:cNvSpPr>
          <p:nvPr>
            <p:ph idx="1"/>
          </p:nvPr>
        </p:nvSpPr>
        <p:spPr/>
        <p:txBody>
          <a:bodyPr/>
          <a:lstStyle/>
          <a:p>
            <a:r>
              <a:rPr lang="en-IN" dirty="0"/>
              <a:t>Singleton pattern can deceive you about true dependencies! Since you are globally accessible its easy to miss dependencies.</a:t>
            </a:r>
          </a:p>
          <a:p>
            <a:r>
              <a:rPr lang="en-IN" dirty="0"/>
              <a:t>They are hard to unit test. You cannot easily mock the instance that is returned.</a:t>
            </a:r>
          </a:p>
          <a:p>
            <a:r>
              <a:rPr lang="en-IN" dirty="0"/>
              <a:t>Most common way to implement singletons in Java is through static variables and they are held per class loader and not per JVM. So they may not be truly singleton.</a:t>
            </a:r>
          </a:p>
        </p:txBody>
      </p:sp>
    </p:spTree>
    <p:extLst>
      <p:ext uri="{BB962C8B-B14F-4D97-AF65-F5344CB8AC3E}">
        <p14:creationId xmlns:p14="http://schemas.microsoft.com/office/powerpoint/2010/main" val="7173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782C-91CD-4B83-98D9-B6058E624419}"/>
              </a:ext>
            </a:extLst>
          </p:cNvPr>
          <p:cNvSpPr>
            <a:spLocks noGrp="1"/>
          </p:cNvSpPr>
          <p:nvPr>
            <p:ph type="title"/>
          </p:nvPr>
        </p:nvSpPr>
        <p:spPr/>
        <p:txBody>
          <a:bodyPr/>
          <a:lstStyle/>
          <a:p>
            <a:r>
              <a:rPr lang="en-IN" dirty="0"/>
              <a:t>Singleton</a:t>
            </a:r>
          </a:p>
        </p:txBody>
      </p:sp>
      <p:sp>
        <p:nvSpPr>
          <p:cNvPr id="3" name="Content Placeholder 2">
            <a:extLst>
              <a:ext uri="{FF2B5EF4-FFF2-40B4-BE49-F238E27FC236}">
                <a16:creationId xmlns:a16="http://schemas.microsoft.com/office/drawing/2014/main" id="{3D3BBC6D-0D58-4180-9177-BE72E5B888E5}"/>
              </a:ext>
            </a:extLst>
          </p:cNvPr>
          <p:cNvSpPr>
            <a:spLocks noGrp="1"/>
          </p:cNvSpPr>
          <p:nvPr>
            <p:ph idx="1"/>
          </p:nvPr>
        </p:nvSpPr>
        <p:spPr/>
        <p:txBody>
          <a:bodyPr/>
          <a:lstStyle/>
          <a:p>
            <a:r>
              <a:rPr lang="en-IN" dirty="0"/>
              <a:t>Quiz</a:t>
            </a:r>
          </a:p>
          <a:p>
            <a:pPr lvl="1"/>
            <a:r>
              <a:rPr lang="en-IN" dirty="0"/>
              <a:t>What is Eager singleton?</a:t>
            </a:r>
          </a:p>
          <a:p>
            <a:pPr lvl="2"/>
            <a:r>
              <a:rPr lang="en-IN" dirty="0"/>
              <a:t>In eager singleton implementation the singleton instance is created as soon the singleton class is referenced.</a:t>
            </a:r>
          </a:p>
          <a:p>
            <a:pPr lvl="2"/>
            <a:r>
              <a:rPr lang="en-IN" dirty="0"/>
              <a:t>In eager singleton implementation the singleton instance is created when some code calls </a:t>
            </a:r>
            <a:r>
              <a:rPr lang="en-IN" dirty="0" err="1"/>
              <a:t>getInstance</a:t>
            </a:r>
            <a:r>
              <a:rPr lang="en-IN" dirty="0"/>
              <a:t>() method.</a:t>
            </a:r>
          </a:p>
          <a:p>
            <a:pPr lvl="2"/>
            <a:r>
              <a:rPr lang="en-IN" dirty="0"/>
              <a:t>In eager singleton implementation the singleton instance is created as soon as JVM process starts.</a:t>
            </a:r>
          </a:p>
          <a:p>
            <a:pPr lvl="2"/>
            <a:r>
              <a:rPr lang="en-IN" dirty="0"/>
              <a:t>In eager singleton implementation the singleton instance is created when an instance method is called on singleton reference.</a:t>
            </a:r>
          </a:p>
        </p:txBody>
      </p:sp>
    </p:spTree>
    <p:extLst>
      <p:ext uri="{BB962C8B-B14F-4D97-AF65-F5344CB8AC3E}">
        <p14:creationId xmlns:p14="http://schemas.microsoft.com/office/powerpoint/2010/main" val="8817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BC98-938D-4665-AE69-CC1597BEC2A2}"/>
              </a:ext>
            </a:extLst>
          </p:cNvPr>
          <p:cNvSpPr>
            <a:spLocks noGrp="1"/>
          </p:cNvSpPr>
          <p:nvPr>
            <p:ph type="title"/>
          </p:nvPr>
        </p:nvSpPr>
        <p:spPr/>
        <p:txBody>
          <a:bodyPr/>
          <a:lstStyle/>
          <a:p>
            <a:r>
              <a:rPr lang="en-IN" dirty="0"/>
              <a:t>Singleton</a:t>
            </a:r>
          </a:p>
        </p:txBody>
      </p:sp>
      <p:sp>
        <p:nvSpPr>
          <p:cNvPr id="3" name="Content Placeholder 2">
            <a:extLst>
              <a:ext uri="{FF2B5EF4-FFF2-40B4-BE49-F238E27FC236}">
                <a16:creationId xmlns:a16="http://schemas.microsoft.com/office/drawing/2014/main" id="{3E6AA526-0B61-4A28-BDA3-4B705DAAD37F}"/>
              </a:ext>
            </a:extLst>
          </p:cNvPr>
          <p:cNvSpPr>
            <a:spLocks noGrp="1"/>
          </p:cNvSpPr>
          <p:nvPr>
            <p:ph idx="1"/>
          </p:nvPr>
        </p:nvSpPr>
        <p:spPr/>
        <p:txBody>
          <a:bodyPr/>
          <a:lstStyle/>
          <a:p>
            <a:r>
              <a:rPr lang="en-IN" dirty="0"/>
              <a:t>Quiz</a:t>
            </a:r>
          </a:p>
          <a:p>
            <a:pPr lvl="1"/>
            <a:r>
              <a:rPr lang="en-IN" dirty="0"/>
              <a:t>What is double check locking that is used by lazy singleton implementation?</a:t>
            </a:r>
          </a:p>
          <a:p>
            <a:pPr lvl="2"/>
            <a:r>
              <a:rPr lang="en-IN" dirty="0"/>
              <a:t>Double check locking means we use two synchronization blocks, one inside another. We also use volatile keyword to declare reference.</a:t>
            </a:r>
          </a:p>
          <a:p>
            <a:pPr lvl="2"/>
            <a:r>
              <a:rPr lang="en-IN" dirty="0"/>
              <a:t>We check twice for the singleton reference to be null, once before synchronization block and then inside the synchronization block and we have to make sure the reference is volatile.</a:t>
            </a:r>
          </a:p>
          <a:p>
            <a:pPr lvl="2"/>
            <a:r>
              <a:rPr lang="en-IN" dirty="0"/>
              <a:t>Two separate locks are declared in the singleton class and we have to ensure both locks are locked to create singleton instance.</a:t>
            </a:r>
          </a:p>
          <a:p>
            <a:pPr lvl="2"/>
            <a:r>
              <a:rPr lang="en-IN" dirty="0"/>
              <a:t>We call </a:t>
            </a:r>
            <a:r>
              <a:rPr lang="en-IN" dirty="0" err="1"/>
              <a:t>getInstacen</a:t>
            </a:r>
            <a:r>
              <a:rPr lang="en-IN" dirty="0"/>
              <a:t>() method twice and check the return value.</a:t>
            </a:r>
          </a:p>
        </p:txBody>
      </p:sp>
    </p:spTree>
    <p:extLst>
      <p:ext uri="{BB962C8B-B14F-4D97-AF65-F5344CB8AC3E}">
        <p14:creationId xmlns:p14="http://schemas.microsoft.com/office/powerpoint/2010/main" val="3587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AB63-B055-47EB-8DC1-59D50F35FFB5}"/>
              </a:ext>
            </a:extLst>
          </p:cNvPr>
          <p:cNvSpPr>
            <a:spLocks noGrp="1"/>
          </p:cNvSpPr>
          <p:nvPr>
            <p:ph type="title"/>
          </p:nvPr>
        </p:nvSpPr>
        <p:spPr/>
        <p:txBody>
          <a:bodyPr/>
          <a:lstStyle/>
          <a:p>
            <a:r>
              <a:rPr lang="en-IN" dirty="0"/>
              <a:t>Interface Segregation Principle</a:t>
            </a:r>
          </a:p>
        </p:txBody>
      </p:sp>
      <p:sp>
        <p:nvSpPr>
          <p:cNvPr id="3" name="Content Placeholder 2">
            <a:extLst>
              <a:ext uri="{FF2B5EF4-FFF2-40B4-BE49-F238E27FC236}">
                <a16:creationId xmlns:a16="http://schemas.microsoft.com/office/drawing/2014/main" id="{B2E6E4D8-FCE6-4C93-B80A-E39F7998696C}"/>
              </a:ext>
            </a:extLst>
          </p:cNvPr>
          <p:cNvSpPr>
            <a:spLocks noGrp="1"/>
          </p:cNvSpPr>
          <p:nvPr>
            <p:ph idx="1"/>
          </p:nvPr>
        </p:nvSpPr>
        <p:spPr/>
        <p:txBody>
          <a:bodyPr/>
          <a:lstStyle/>
          <a:p>
            <a:r>
              <a:rPr lang="en-IN" dirty="0"/>
              <a:t>Clients should not be forced to depend upon interfaces that they do not use.</a:t>
            </a:r>
          </a:p>
          <a:p>
            <a:pPr lvl="1"/>
            <a:r>
              <a:rPr lang="en-IN" dirty="0"/>
              <a:t>This is also known as interface pollutions(Large and unrelated methods)</a:t>
            </a:r>
          </a:p>
          <a:p>
            <a:pPr lvl="2"/>
            <a:r>
              <a:rPr lang="en-IN" dirty="0"/>
              <a:t>Classes have empty method implementations</a:t>
            </a:r>
          </a:p>
          <a:p>
            <a:pPr lvl="2"/>
            <a:r>
              <a:rPr lang="en-IN" dirty="0"/>
              <a:t>Method implementations return null or default/dummy values. </a:t>
            </a:r>
          </a:p>
          <a:p>
            <a:r>
              <a:rPr lang="en-IN" dirty="0"/>
              <a:t>Write Highly Cohesive Interfaces.</a:t>
            </a:r>
          </a:p>
        </p:txBody>
      </p:sp>
    </p:spTree>
    <p:extLst>
      <p:ext uri="{BB962C8B-B14F-4D97-AF65-F5344CB8AC3E}">
        <p14:creationId xmlns:p14="http://schemas.microsoft.com/office/powerpoint/2010/main" val="270398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D666-C3D9-4224-A4F3-C78BBC8F1602}"/>
              </a:ext>
            </a:extLst>
          </p:cNvPr>
          <p:cNvSpPr>
            <a:spLocks noGrp="1"/>
          </p:cNvSpPr>
          <p:nvPr>
            <p:ph type="title"/>
          </p:nvPr>
        </p:nvSpPr>
        <p:spPr/>
        <p:txBody>
          <a:bodyPr/>
          <a:lstStyle/>
          <a:p>
            <a:r>
              <a:rPr lang="en-IN" dirty="0"/>
              <a:t>Structural Design Pattern</a:t>
            </a:r>
          </a:p>
        </p:txBody>
      </p:sp>
      <p:sp>
        <p:nvSpPr>
          <p:cNvPr id="3" name="Content Placeholder 2">
            <a:extLst>
              <a:ext uri="{FF2B5EF4-FFF2-40B4-BE49-F238E27FC236}">
                <a16:creationId xmlns:a16="http://schemas.microsoft.com/office/drawing/2014/main" id="{9CF8E446-9B2A-4EC0-AD2E-0BF903D1EF63}"/>
              </a:ext>
            </a:extLst>
          </p:cNvPr>
          <p:cNvSpPr>
            <a:spLocks noGrp="1"/>
          </p:cNvSpPr>
          <p:nvPr>
            <p:ph idx="1"/>
          </p:nvPr>
        </p:nvSpPr>
        <p:spPr/>
        <p:txBody>
          <a:bodyPr/>
          <a:lstStyle/>
          <a:p>
            <a:r>
              <a:rPr lang="en-IN" dirty="0"/>
              <a:t>Adapter</a:t>
            </a:r>
          </a:p>
          <a:p>
            <a:r>
              <a:rPr lang="en-IN" dirty="0"/>
              <a:t>Bridge</a:t>
            </a:r>
          </a:p>
          <a:p>
            <a:r>
              <a:rPr lang="en-IN" dirty="0"/>
              <a:t>Decorator</a:t>
            </a:r>
          </a:p>
          <a:p>
            <a:r>
              <a:rPr lang="en-IN" dirty="0"/>
              <a:t>Composite</a:t>
            </a:r>
          </a:p>
          <a:p>
            <a:r>
              <a:rPr lang="en-IN" dirty="0"/>
              <a:t>Façade</a:t>
            </a:r>
          </a:p>
          <a:p>
            <a:r>
              <a:rPr lang="en-IN" dirty="0"/>
              <a:t>Flyweight</a:t>
            </a:r>
          </a:p>
          <a:p>
            <a:r>
              <a:rPr lang="en-IN" dirty="0"/>
              <a:t>Proxy</a:t>
            </a:r>
          </a:p>
          <a:p>
            <a:pPr marL="0" indent="0">
              <a:buNone/>
            </a:pPr>
            <a:endParaRPr lang="en-IN" dirty="0"/>
          </a:p>
        </p:txBody>
      </p:sp>
    </p:spTree>
    <p:extLst>
      <p:ext uri="{BB962C8B-B14F-4D97-AF65-F5344CB8AC3E}">
        <p14:creationId xmlns:p14="http://schemas.microsoft.com/office/powerpoint/2010/main" val="388431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0C15-8EDC-493F-9E1D-6F6FFCFED34F}"/>
              </a:ext>
            </a:extLst>
          </p:cNvPr>
          <p:cNvSpPr>
            <a:spLocks noGrp="1"/>
          </p:cNvSpPr>
          <p:nvPr>
            <p:ph type="title"/>
          </p:nvPr>
        </p:nvSpPr>
        <p:spPr/>
        <p:txBody>
          <a:bodyPr/>
          <a:lstStyle/>
          <a:p>
            <a:r>
              <a:rPr lang="en-IN" dirty="0"/>
              <a:t>Adapter(aka Wrapper)</a:t>
            </a:r>
          </a:p>
        </p:txBody>
      </p:sp>
      <p:sp>
        <p:nvSpPr>
          <p:cNvPr id="3" name="Content Placeholder 2">
            <a:extLst>
              <a:ext uri="{FF2B5EF4-FFF2-40B4-BE49-F238E27FC236}">
                <a16:creationId xmlns:a16="http://schemas.microsoft.com/office/drawing/2014/main" id="{EA77CAFB-0D69-4300-9A58-22BE61459AD2}"/>
              </a:ext>
            </a:extLst>
          </p:cNvPr>
          <p:cNvSpPr>
            <a:spLocks noGrp="1"/>
          </p:cNvSpPr>
          <p:nvPr>
            <p:ph idx="1"/>
          </p:nvPr>
        </p:nvSpPr>
        <p:spPr/>
        <p:txBody>
          <a:bodyPr/>
          <a:lstStyle/>
          <a:p>
            <a:r>
              <a:rPr lang="en-IN" dirty="0"/>
              <a:t>What is Adapter?</a:t>
            </a:r>
          </a:p>
          <a:p>
            <a:pPr lvl="1"/>
            <a:r>
              <a:rPr lang="en-IN" dirty="0"/>
              <a:t>We have an existing object which provides the functionality that client needs. But client cant use this object because it expects and object with different interface.</a:t>
            </a:r>
          </a:p>
          <a:p>
            <a:pPr lvl="1"/>
            <a:r>
              <a:rPr lang="en-IN" dirty="0"/>
              <a:t>Using adapter design pattern we make this existing object work with client by adapting the object to client’s expected interface.</a:t>
            </a:r>
          </a:p>
          <a:p>
            <a:pPr lvl="1"/>
            <a:r>
              <a:rPr lang="en-IN" dirty="0"/>
              <a:t>This pattern is also called as wrapper as its ”wraps” existing object.</a:t>
            </a:r>
          </a:p>
        </p:txBody>
      </p:sp>
    </p:spTree>
    <p:extLst>
      <p:ext uri="{BB962C8B-B14F-4D97-AF65-F5344CB8AC3E}">
        <p14:creationId xmlns:p14="http://schemas.microsoft.com/office/powerpoint/2010/main" val="76906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39E6-38A3-4EB7-A7CA-918687C6BC51}"/>
              </a:ext>
            </a:extLst>
          </p:cNvPr>
          <p:cNvSpPr>
            <a:spLocks noGrp="1"/>
          </p:cNvSpPr>
          <p:nvPr>
            <p:ph type="title"/>
          </p:nvPr>
        </p:nvSpPr>
        <p:spPr/>
        <p:txBody>
          <a:bodyPr/>
          <a:lstStyle/>
          <a:p>
            <a:r>
              <a:rPr lang="en-IN" dirty="0"/>
              <a:t>UML – Class Adapter</a:t>
            </a:r>
          </a:p>
        </p:txBody>
      </p:sp>
      <p:pic>
        <p:nvPicPr>
          <p:cNvPr id="5" name="Content Placeholder 4">
            <a:extLst>
              <a:ext uri="{FF2B5EF4-FFF2-40B4-BE49-F238E27FC236}">
                <a16:creationId xmlns:a16="http://schemas.microsoft.com/office/drawing/2014/main" id="{46D5AF37-8C62-4DE6-952E-D37F1CA4C3D6}"/>
              </a:ext>
            </a:extLst>
          </p:cNvPr>
          <p:cNvPicPr>
            <a:picLocks noGrp="1" noChangeAspect="1"/>
          </p:cNvPicPr>
          <p:nvPr>
            <p:ph idx="1"/>
          </p:nvPr>
        </p:nvPicPr>
        <p:blipFill>
          <a:blip r:embed="rId2"/>
          <a:stretch>
            <a:fillRect/>
          </a:stretch>
        </p:blipFill>
        <p:spPr>
          <a:xfrm>
            <a:off x="1753999" y="1825625"/>
            <a:ext cx="8684001" cy="4351338"/>
          </a:xfrm>
        </p:spPr>
      </p:pic>
    </p:spTree>
    <p:extLst>
      <p:ext uri="{BB962C8B-B14F-4D97-AF65-F5344CB8AC3E}">
        <p14:creationId xmlns:p14="http://schemas.microsoft.com/office/powerpoint/2010/main" val="42937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1BFD-78C1-4CF2-B2F5-3C79724E1253}"/>
              </a:ext>
            </a:extLst>
          </p:cNvPr>
          <p:cNvSpPr>
            <a:spLocks noGrp="1"/>
          </p:cNvSpPr>
          <p:nvPr>
            <p:ph type="title"/>
          </p:nvPr>
        </p:nvSpPr>
        <p:spPr/>
        <p:txBody>
          <a:bodyPr/>
          <a:lstStyle/>
          <a:p>
            <a:r>
              <a:rPr lang="en-IN" dirty="0"/>
              <a:t>UML – Class Adapter</a:t>
            </a:r>
          </a:p>
        </p:txBody>
      </p:sp>
      <p:pic>
        <p:nvPicPr>
          <p:cNvPr id="5" name="Content Placeholder 4">
            <a:extLst>
              <a:ext uri="{FF2B5EF4-FFF2-40B4-BE49-F238E27FC236}">
                <a16:creationId xmlns:a16="http://schemas.microsoft.com/office/drawing/2014/main" id="{FAADB64E-FB95-43A1-8B1C-25CC2BC2C2A7}"/>
              </a:ext>
            </a:extLst>
          </p:cNvPr>
          <p:cNvPicPr>
            <a:picLocks noGrp="1" noChangeAspect="1"/>
          </p:cNvPicPr>
          <p:nvPr>
            <p:ph idx="1"/>
          </p:nvPr>
        </p:nvPicPr>
        <p:blipFill>
          <a:blip r:embed="rId2"/>
          <a:stretch>
            <a:fillRect/>
          </a:stretch>
        </p:blipFill>
        <p:spPr>
          <a:xfrm>
            <a:off x="1105531" y="1825625"/>
            <a:ext cx="9980937" cy="4351338"/>
          </a:xfrm>
        </p:spPr>
      </p:pic>
    </p:spTree>
    <p:extLst>
      <p:ext uri="{BB962C8B-B14F-4D97-AF65-F5344CB8AC3E}">
        <p14:creationId xmlns:p14="http://schemas.microsoft.com/office/powerpoint/2010/main" val="154954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06A0-8AB1-49CE-A65D-A7A4DCB988FE}"/>
              </a:ext>
            </a:extLst>
          </p:cNvPr>
          <p:cNvSpPr>
            <a:spLocks noGrp="1"/>
          </p:cNvSpPr>
          <p:nvPr>
            <p:ph type="title"/>
          </p:nvPr>
        </p:nvSpPr>
        <p:spPr/>
        <p:txBody>
          <a:bodyPr/>
          <a:lstStyle/>
          <a:p>
            <a:r>
              <a:rPr lang="en-IN" dirty="0"/>
              <a:t>UML – Object Adapter</a:t>
            </a:r>
          </a:p>
        </p:txBody>
      </p:sp>
      <p:pic>
        <p:nvPicPr>
          <p:cNvPr id="5" name="Content Placeholder 4">
            <a:extLst>
              <a:ext uri="{FF2B5EF4-FFF2-40B4-BE49-F238E27FC236}">
                <a16:creationId xmlns:a16="http://schemas.microsoft.com/office/drawing/2014/main" id="{62972D9D-6953-4674-BB35-BFCBA3BF0956}"/>
              </a:ext>
            </a:extLst>
          </p:cNvPr>
          <p:cNvPicPr>
            <a:picLocks noGrp="1" noChangeAspect="1"/>
          </p:cNvPicPr>
          <p:nvPr>
            <p:ph idx="1"/>
          </p:nvPr>
        </p:nvPicPr>
        <p:blipFill>
          <a:blip r:embed="rId2"/>
          <a:stretch>
            <a:fillRect/>
          </a:stretch>
        </p:blipFill>
        <p:spPr>
          <a:xfrm>
            <a:off x="2118740" y="1825625"/>
            <a:ext cx="7954520" cy="4351338"/>
          </a:xfrm>
        </p:spPr>
      </p:pic>
    </p:spTree>
    <p:extLst>
      <p:ext uri="{BB962C8B-B14F-4D97-AF65-F5344CB8AC3E}">
        <p14:creationId xmlns:p14="http://schemas.microsoft.com/office/powerpoint/2010/main" val="7637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70CB-A0CA-4A6B-9E7E-70F4F582D7AC}"/>
              </a:ext>
            </a:extLst>
          </p:cNvPr>
          <p:cNvSpPr>
            <a:spLocks noGrp="1"/>
          </p:cNvSpPr>
          <p:nvPr>
            <p:ph type="title"/>
          </p:nvPr>
        </p:nvSpPr>
        <p:spPr/>
        <p:txBody>
          <a:bodyPr/>
          <a:lstStyle/>
          <a:p>
            <a:r>
              <a:rPr lang="en-IN" dirty="0"/>
              <a:t>UML – Object Adapter</a:t>
            </a:r>
          </a:p>
        </p:txBody>
      </p:sp>
      <p:pic>
        <p:nvPicPr>
          <p:cNvPr id="5" name="Content Placeholder 4">
            <a:extLst>
              <a:ext uri="{FF2B5EF4-FFF2-40B4-BE49-F238E27FC236}">
                <a16:creationId xmlns:a16="http://schemas.microsoft.com/office/drawing/2014/main" id="{CC572F04-CFC6-46DB-ADC4-01133E2BB726}"/>
              </a:ext>
            </a:extLst>
          </p:cNvPr>
          <p:cNvPicPr>
            <a:picLocks noGrp="1" noChangeAspect="1"/>
          </p:cNvPicPr>
          <p:nvPr>
            <p:ph idx="1"/>
          </p:nvPr>
        </p:nvPicPr>
        <p:blipFill>
          <a:blip r:embed="rId2"/>
          <a:stretch>
            <a:fillRect/>
          </a:stretch>
        </p:blipFill>
        <p:spPr>
          <a:xfrm>
            <a:off x="1240395" y="1825625"/>
            <a:ext cx="9711210" cy="4351338"/>
          </a:xfrm>
        </p:spPr>
      </p:pic>
    </p:spTree>
    <p:extLst>
      <p:ext uri="{BB962C8B-B14F-4D97-AF65-F5344CB8AC3E}">
        <p14:creationId xmlns:p14="http://schemas.microsoft.com/office/powerpoint/2010/main" val="115520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BED6-96DC-4DEE-9C2D-6B7330FEB7E9}"/>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1FF6BF43-02A5-4014-9A3E-97DF6BC05803}"/>
              </a:ext>
            </a:extLst>
          </p:cNvPr>
          <p:cNvSpPr>
            <a:spLocks noGrp="1"/>
          </p:cNvSpPr>
          <p:nvPr>
            <p:ph idx="1"/>
          </p:nvPr>
        </p:nvSpPr>
        <p:spPr/>
        <p:txBody>
          <a:bodyPr/>
          <a:lstStyle/>
          <a:p>
            <a:r>
              <a:rPr lang="en-IN" dirty="0"/>
              <a:t>Implement an Adapter</a:t>
            </a:r>
          </a:p>
          <a:p>
            <a:pPr lvl="1"/>
            <a:r>
              <a:rPr lang="en-IN" dirty="0"/>
              <a:t>We start by creating a class for Adapter</a:t>
            </a:r>
          </a:p>
          <a:p>
            <a:pPr lvl="2"/>
            <a:r>
              <a:rPr lang="en-IN" dirty="0"/>
              <a:t>Adapter must implement the interface expected by client.</a:t>
            </a:r>
          </a:p>
          <a:p>
            <a:pPr lvl="2"/>
            <a:r>
              <a:rPr lang="en-IN" dirty="0"/>
              <a:t>First we are going to try out a class adapter by also extending from our existing class.</a:t>
            </a:r>
          </a:p>
          <a:p>
            <a:pPr lvl="2"/>
            <a:r>
              <a:rPr lang="en-IN" dirty="0"/>
              <a:t>In the class adapter implementation we are simply going to forward the method to another method inherited from </a:t>
            </a:r>
            <a:r>
              <a:rPr lang="en-IN" dirty="0" err="1"/>
              <a:t>adaptee</a:t>
            </a:r>
            <a:r>
              <a:rPr lang="en-IN" dirty="0"/>
              <a:t>.</a:t>
            </a:r>
          </a:p>
          <a:p>
            <a:pPr lvl="2"/>
            <a:r>
              <a:rPr lang="en-IN" dirty="0"/>
              <a:t>Next for object adapter , we are only going to implement target interface and accept </a:t>
            </a:r>
            <a:r>
              <a:rPr lang="en-IN" dirty="0" err="1"/>
              <a:t>adaptee</a:t>
            </a:r>
            <a:r>
              <a:rPr lang="en-IN" dirty="0"/>
              <a:t> as constructor argument in adapter i.e. make use of composition.</a:t>
            </a:r>
          </a:p>
          <a:p>
            <a:pPr lvl="1"/>
            <a:r>
              <a:rPr lang="en-IN" dirty="0"/>
              <a:t>An object adapter should take </a:t>
            </a:r>
            <a:r>
              <a:rPr lang="en-IN" dirty="0" err="1"/>
              <a:t>adaptee</a:t>
            </a:r>
            <a:r>
              <a:rPr lang="en-IN" dirty="0"/>
              <a:t> as an argument in constructor or as less preferred solution, you can instantiate it in the constructor thus tightly coupling with a specific </a:t>
            </a:r>
            <a:r>
              <a:rPr lang="en-IN" dirty="0" err="1"/>
              <a:t>adaptee</a:t>
            </a:r>
            <a:endParaRPr lang="en-IN" dirty="0"/>
          </a:p>
        </p:txBody>
      </p:sp>
    </p:spTree>
    <p:extLst>
      <p:ext uri="{BB962C8B-B14F-4D97-AF65-F5344CB8AC3E}">
        <p14:creationId xmlns:p14="http://schemas.microsoft.com/office/powerpoint/2010/main" val="362220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232C-2609-4217-A19E-DB39703B9257}"/>
              </a:ext>
            </a:extLst>
          </p:cNvPr>
          <p:cNvSpPr>
            <a:spLocks noGrp="1"/>
          </p:cNvSpPr>
          <p:nvPr>
            <p:ph type="title"/>
          </p:nvPr>
        </p:nvSpPr>
        <p:spPr/>
        <p:txBody>
          <a:bodyPr/>
          <a:lstStyle/>
          <a:p>
            <a:r>
              <a:rPr lang="en-IN" dirty="0"/>
              <a:t>Example UML – Class Adapter</a:t>
            </a:r>
          </a:p>
        </p:txBody>
      </p:sp>
      <p:pic>
        <p:nvPicPr>
          <p:cNvPr id="5" name="Content Placeholder 4">
            <a:extLst>
              <a:ext uri="{FF2B5EF4-FFF2-40B4-BE49-F238E27FC236}">
                <a16:creationId xmlns:a16="http://schemas.microsoft.com/office/drawing/2014/main" id="{67F1F964-AA7D-4ECF-85CA-949658BDA11C}"/>
              </a:ext>
            </a:extLst>
          </p:cNvPr>
          <p:cNvPicPr>
            <a:picLocks noGrp="1" noChangeAspect="1"/>
          </p:cNvPicPr>
          <p:nvPr>
            <p:ph idx="1"/>
          </p:nvPr>
        </p:nvPicPr>
        <p:blipFill>
          <a:blip r:embed="rId2"/>
          <a:stretch>
            <a:fillRect/>
          </a:stretch>
        </p:blipFill>
        <p:spPr>
          <a:xfrm>
            <a:off x="1370719" y="1825625"/>
            <a:ext cx="9450562" cy="4351338"/>
          </a:xfrm>
        </p:spPr>
      </p:pic>
    </p:spTree>
    <p:extLst>
      <p:ext uri="{BB962C8B-B14F-4D97-AF65-F5344CB8AC3E}">
        <p14:creationId xmlns:p14="http://schemas.microsoft.com/office/powerpoint/2010/main" val="231401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E770-ECDA-4C7A-B029-8A991DE3CFA1}"/>
              </a:ext>
            </a:extLst>
          </p:cNvPr>
          <p:cNvSpPr>
            <a:spLocks noGrp="1"/>
          </p:cNvSpPr>
          <p:nvPr>
            <p:ph type="title"/>
          </p:nvPr>
        </p:nvSpPr>
        <p:spPr/>
        <p:txBody>
          <a:bodyPr/>
          <a:lstStyle/>
          <a:p>
            <a:r>
              <a:rPr lang="en-IN" dirty="0"/>
              <a:t>Example : UML (Object Adapter)</a:t>
            </a:r>
          </a:p>
        </p:txBody>
      </p:sp>
      <p:pic>
        <p:nvPicPr>
          <p:cNvPr id="5" name="Content Placeholder 4">
            <a:extLst>
              <a:ext uri="{FF2B5EF4-FFF2-40B4-BE49-F238E27FC236}">
                <a16:creationId xmlns:a16="http://schemas.microsoft.com/office/drawing/2014/main" id="{964671C7-E264-4CD7-82BC-DB9637827D49}"/>
              </a:ext>
            </a:extLst>
          </p:cNvPr>
          <p:cNvPicPr>
            <a:picLocks noGrp="1" noChangeAspect="1"/>
          </p:cNvPicPr>
          <p:nvPr>
            <p:ph idx="1"/>
          </p:nvPr>
        </p:nvPicPr>
        <p:blipFill>
          <a:blip r:embed="rId2"/>
          <a:stretch>
            <a:fillRect/>
          </a:stretch>
        </p:blipFill>
        <p:spPr>
          <a:xfrm>
            <a:off x="1997301" y="1825625"/>
            <a:ext cx="8197397" cy="4351338"/>
          </a:xfrm>
        </p:spPr>
      </p:pic>
    </p:spTree>
    <p:extLst>
      <p:ext uri="{BB962C8B-B14F-4D97-AF65-F5344CB8AC3E}">
        <p14:creationId xmlns:p14="http://schemas.microsoft.com/office/powerpoint/2010/main" val="35138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26A5-FF71-4AFA-BE56-35D029CF5AE9}"/>
              </a:ext>
            </a:extLst>
          </p:cNvPr>
          <p:cNvSpPr>
            <a:spLocks noGrp="1"/>
          </p:cNvSpPr>
          <p:nvPr>
            <p:ph type="title"/>
          </p:nvPr>
        </p:nvSpPr>
        <p:spPr/>
        <p:txBody>
          <a:bodyPr/>
          <a:lstStyle/>
          <a:p>
            <a:r>
              <a:rPr lang="en-IN" dirty="0"/>
              <a:t>Adapter	</a:t>
            </a:r>
          </a:p>
        </p:txBody>
      </p:sp>
      <p:sp>
        <p:nvSpPr>
          <p:cNvPr id="3" name="Content Placeholder 2">
            <a:extLst>
              <a:ext uri="{FF2B5EF4-FFF2-40B4-BE49-F238E27FC236}">
                <a16:creationId xmlns:a16="http://schemas.microsoft.com/office/drawing/2014/main" id="{2A02FDFF-AF7B-4FB4-BA1B-2F972BD8586E}"/>
              </a:ext>
            </a:extLst>
          </p:cNvPr>
          <p:cNvSpPr>
            <a:spLocks noGrp="1"/>
          </p:cNvSpPr>
          <p:nvPr>
            <p:ph idx="1"/>
          </p:nvPr>
        </p:nvSpPr>
        <p:spPr/>
        <p:txBody>
          <a:bodyPr/>
          <a:lstStyle/>
          <a:p>
            <a:r>
              <a:rPr lang="en-IN" dirty="0"/>
              <a:t>Implementation Considerations</a:t>
            </a:r>
          </a:p>
          <a:p>
            <a:pPr lvl="1"/>
            <a:r>
              <a:rPr lang="en-IN" dirty="0"/>
              <a:t>How much work the adapter does depends upon the differences between target interface and object being adapted. </a:t>
            </a:r>
          </a:p>
          <a:p>
            <a:pPr lvl="1"/>
            <a:r>
              <a:rPr lang="en-IN" dirty="0"/>
              <a:t>If method  arguments are same or similar adapter has very less work to do.</a:t>
            </a:r>
          </a:p>
        </p:txBody>
      </p:sp>
    </p:spTree>
    <p:extLst>
      <p:ext uri="{BB962C8B-B14F-4D97-AF65-F5344CB8AC3E}">
        <p14:creationId xmlns:p14="http://schemas.microsoft.com/office/powerpoint/2010/main" val="333252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1EE3-A10F-4AE9-A655-8969C0566AB3}"/>
              </a:ext>
            </a:extLst>
          </p:cNvPr>
          <p:cNvSpPr>
            <a:spLocks noGrp="1"/>
          </p:cNvSpPr>
          <p:nvPr>
            <p:ph type="title"/>
          </p:nvPr>
        </p:nvSpPr>
        <p:spPr/>
        <p:txBody>
          <a:bodyPr/>
          <a:lstStyle/>
          <a:p>
            <a:r>
              <a:rPr lang="en-IN" dirty="0"/>
              <a:t>Dependency Inversion Principle</a:t>
            </a:r>
          </a:p>
        </p:txBody>
      </p:sp>
      <p:sp>
        <p:nvSpPr>
          <p:cNvPr id="3" name="Content Placeholder 2">
            <a:extLst>
              <a:ext uri="{FF2B5EF4-FFF2-40B4-BE49-F238E27FC236}">
                <a16:creationId xmlns:a16="http://schemas.microsoft.com/office/drawing/2014/main" id="{B3CCECB2-9182-4F20-A382-DF2AE6E6AB7B}"/>
              </a:ext>
            </a:extLst>
          </p:cNvPr>
          <p:cNvSpPr>
            <a:spLocks noGrp="1"/>
          </p:cNvSpPr>
          <p:nvPr>
            <p:ph idx="1"/>
          </p:nvPr>
        </p:nvSpPr>
        <p:spPr/>
        <p:txBody>
          <a:bodyPr/>
          <a:lstStyle/>
          <a:p>
            <a:r>
              <a:rPr lang="en-IN" dirty="0"/>
              <a:t>Part 1 : High level modules should not depend upon low level modules. Both should depend upon abstractions.</a:t>
            </a:r>
          </a:p>
          <a:p>
            <a:r>
              <a:rPr lang="en-IN" dirty="0"/>
              <a:t>Part 2 : Abstractions should not depend upon details. Details should depend upon abstractions.</a:t>
            </a:r>
          </a:p>
        </p:txBody>
      </p:sp>
    </p:spTree>
    <p:extLst>
      <p:ext uri="{BB962C8B-B14F-4D97-AF65-F5344CB8AC3E}">
        <p14:creationId xmlns:p14="http://schemas.microsoft.com/office/powerpoint/2010/main" val="173230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EA07-F083-4D44-B3B1-6DD4EC330BCA}"/>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E13E4B1C-5356-4759-B182-D02670A58EB6}"/>
              </a:ext>
            </a:extLst>
          </p:cNvPr>
          <p:cNvSpPr>
            <a:spLocks noGrp="1"/>
          </p:cNvSpPr>
          <p:nvPr>
            <p:ph idx="1"/>
          </p:nvPr>
        </p:nvSpPr>
        <p:spPr/>
        <p:txBody>
          <a:bodyPr/>
          <a:lstStyle/>
          <a:p>
            <a:r>
              <a:rPr lang="en-IN" dirty="0"/>
              <a:t>In java a “class adapter” may not be possible if both target and </a:t>
            </a:r>
            <a:r>
              <a:rPr lang="en-IN" dirty="0" err="1"/>
              <a:t>adaptee</a:t>
            </a:r>
            <a:r>
              <a:rPr lang="en-IN" dirty="0"/>
              <a:t> are concrete classes. In such cases the object adapter is the only solution. Also since there is not private inheritance in java its better to stick with object adapter.</a:t>
            </a:r>
          </a:p>
          <a:p>
            <a:r>
              <a:rPr lang="en-IN" dirty="0"/>
              <a:t>A class adapter is also called as a two way adapter, since it can stand in for both the target interface and for the </a:t>
            </a:r>
            <a:r>
              <a:rPr lang="en-IN" dirty="0" err="1"/>
              <a:t>adaptee</a:t>
            </a:r>
            <a:r>
              <a:rPr lang="en-IN" dirty="0"/>
              <a:t>. That is we can use object of adapter where either target interface is expected as well as and </a:t>
            </a:r>
            <a:r>
              <a:rPr lang="en-IN" dirty="0" err="1"/>
              <a:t>adaptee</a:t>
            </a:r>
            <a:r>
              <a:rPr lang="en-IN" dirty="0"/>
              <a:t> object is expected.</a:t>
            </a:r>
          </a:p>
        </p:txBody>
      </p:sp>
    </p:spTree>
    <p:extLst>
      <p:ext uri="{BB962C8B-B14F-4D97-AF65-F5344CB8AC3E}">
        <p14:creationId xmlns:p14="http://schemas.microsoft.com/office/powerpoint/2010/main" val="153668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B5F4-9027-44EE-8EEA-E1E8A9A31E62}"/>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299BEB73-FD00-4D2F-865D-DAA50567F5BF}"/>
              </a:ext>
            </a:extLst>
          </p:cNvPr>
          <p:cNvSpPr>
            <a:spLocks noGrp="1"/>
          </p:cNvSpPr>
          <p:nvPr>
            <p:ph idx="1"/>
          </p:nvPr>
        </p:nvSpPr>
        <p:spPr/>
        <p:txBody>
          <a:bodyPr/>
          <a:lstStyle/>
          <a:p>
            <a:r>
              <a:rPr lang="en-IN" dirty="0"/>
              <a:t>Examples of an Adapter</a:t>
            </a:r>
          </a:p>
          <a:p>
            <a:pPr lvl="1"/>
            <a:r>
              <a:rPr lang="en-IN" dirty="0"/>
              <a:t>The </a:t>
            </a:r>
            <a:r>
              <a:rPr lang="en-IN" dirty="0" err="1"/>
              <a:t>java.io.InputStreamReader</a:t>
            </a:r>
            <a:r>
              <a:rPr lang="en-IN" dirty="0"/>
              <a:t> and </a:t>
            </a:r>
            <a:r>
              <a:rPr lang="en-IN" dirty="0" err="1"/>
              <a:t>OutputStreamWriter</a:t>
            </a:r>
            <a:r>
              <a:rPr lang="en-IN" dirty="0"/>
              <a:t> classes</a:t>
            </a:r>
          </a:p>
        </p:txBody>
      </p:sp>
    </p:spTree>
    <p:extLst>
      <p:ext uri="{BB962C8B-B14F-4D97-AF65-F5344CB8AC3E}">
        <p14:creationId xmlns:p14="http://schemas.microsoft.com/office/powerpoint/2010/main" val="33294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E77-391C-468C-8F1A-AB4B54895509}"/>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171D3F92-E7AD-4601-8FD8-C1341FCAE5C4}"/>
              </a:ext>
            </a:extLst>
          </p:cNvPr>
          <p:cNvSpPr>
            <a:spLocks noGrp="1"/>
          </p:cNvSpPr>
          <p:nvPr>
            <p:ph idx="1"/>
          </p:nvPr>
        </p:nvSpPr>
        <p:spPr/>
        <p:txBody>
          <a:bodyPr/>
          <a:lstStyle/>
          <a:p>
            <a:r>
              <a:rPr lang="en-IN" dirty="0"/>
              <a:t>Pitfalls</a:t>
            </a:r>
          </a:p>
          <a:p>
            <a:pPr lvl="1"/>
            <a:r>
              <a:rPr lang="en-IN" dirty="0"/>
              <a:t>Using target interface and </a:t>
            </a:r>
            <a:r>
              <a:rPr lang="en-IN" dirty="0" err="1"/>
              <a:t>adaptee</a:t>
            </a:r>
            <a:r>
              <a:rPr lang="en-IN" dirty="0"/>
              <a:t> class to extend our adapter we can create a class adapter in java.</a:t>
            </a:r>
          </a:p>
          <a:p>
            <a:pPr lvl="1"/>
            <a:r>
              <a:rPr lang="en-IN" dirty="0"/>
              <a:t>However it create an object which exposes unrelated methods in parts of your code, polluting it.</a:t>
            </a:r>
          </a:p>
          <a:p>
            <a:pPr lvl="1"/>
            <a:r>
              <a:rPr lang="en-IN" dirty="0"/>
              <a:t>Avoid class adapters.</a:t>
            </a:r>
          </a:p>
        </p:txBody>
      </p:sp>
    </p:spTree>
    <p:extLst>
      <p:ext uri="{BB962C8B-B14F-4D97-AF65-F5344CB8AC3E}">
        <p14:creationId xmlns:p14="http://schemas.microsoft.com/office/powerpoint/2010/main" val="37107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808C-DD0D-4147-821F-9E3ADD8A5AC5}"/>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277EAA40-116B-40AE-ADF7-D259925D312C}"/>
              </a:ext>
            </a:extLst>
          </p:cNvPr>
          <p:cNvSpPr>
            <a:spLocks noGrp="1"/>
          </p:cNvSpPr>
          <p:nvPr>
            <p:ph idx="1"/>
          </p:nvPr>
        </p:nvSpPr>
        <p:spPr/>
        <p:txBody>
          <a:bodyPr/>
          <a:lstStyle/>
          <a:p>
            <a:r>
              <a:rPr lang="en-IN" dirty="0"/>
              <a:t>Quiz</a:t>
            </a:r>
          </a:p>
          <a:p>
            <a:pPr lvl="1"/>
            <a:r>
              <a:rPr lang="en-IN" dirty="0"/>
              <a:t>Which one of the following scenarios is most suitable for using Adapter design pattern?</a:t>
            </a:r>
          </a:p>
          <a:p>
            <a:pPr lvl="2"/>
            <a:r>
              <a:rPr lang="en-IN" dirty="0"/>
              <a:t>We want to add new functionality to a class without modifying original code.</a:t>
            </a:r>
          </a:p>
          <a:p>
            <a:pPr lvl="2"/>
            <a:r>
              <a:rPr lang="en-IN" dirty="0"/>
              <a:t>We have existing object the provide needed functionality but client code needs expects different interface.</a:t>
            </a:r>
          </a:p>
          <a:p>
            <a:pPr lvl="2"/>
            <a:r>
              <a:rPr lang="en-IN" dirty="0"/>
              <a:t>We want to hide our real object for client.</a:t>
            </a:r>
          </a:p>
          <a:p>
            <a:pPr lvl="2"/>
            <a:r>
              <a:rPr lang="en-IN" dirty="0"/>
              <a:t>When we want to intercept method calls for logging and </a:t>
            </a:r>
            <a:r>
              <a:rPr lang="en-IN" dirty="0" err="1"/>
              <a:t>authantication</a:t>
            </a:r>
            <a:r>
              <a:rPr lang="en-IN" dirty="0"/>
              <a:t>.</a:t>
            </a:r>
          </a:p>
        </p:txBody>
      </p:sp>
    </p:spTree>
    <p:extLst>
      <p:ext uri="{BB962C8B-B14F-4D97-AF65-F5344CB8AC3E}">
        <p14:creationId xmlns:p14="http://schemas.microsoft.com/office/powerpoint/2010/main" val="118046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4DB3-EEA6-4AEC-B608-5609C4286F96}"/>
              </a:ext>
            </a:extLst>
          </p:cNvPr>
          <p:cNvSpPr>
            <a:spLocks noGrp="1"/>
          </p:cNvSpPr>
          <p:nvPr>
            <p:ph type="title"/>
          </p:nvPr>
        </p:nvSpPr>
        <p:spPr/>
        <p:txBody>
          <a:bodyPr/>
          <a:lstStyle/>
          <a:p>
            <a:r>
              <a:rPr lang="en-IN" dirty="0"/>
              <a:t>Adapter</a:t>
            </a:r>
          </a:p>
        </p:txBody>
      </p:sp>
      <p:sp>
        <p:nvSpPr>
          <p:cNvPr id="3" name="Content Placeholder 2">
            <a:extLst>
              <a:ext uri="{FF2B5EF4-FFF2-40B4-BE49-F238E27FC236}">
                <a16:creationId xmlns:a16="http://schemas.microsoft.com/office/drawing/2014/main" id="{B88CA917-99D6-47BE-A9DC-74547D65C0E5}"/>
              </a:ext>
            </a:extLst>
          </p:cNvPr>
          <p:cNvSpPr>
            <a:spLocks noGrp="1"/>
          </p:cNvSpPr>
          <p:nvPr>
            <p:ph idx="1"/>
          </p:nvPr>
        </p:nvSpPr>
        <p:spPr/>
        <p:txBody>
          <a:bodyPr/>
          <a:lstStyle/>
          <a:p>
            <a:r>
              <a:rPr lang="en-IN" dirty="0"/>
              <a:t>Quiz</a:t>
            </a:r>
          </a:p>
          <a:p>
            <a:pPr lvl="1"/>
            <a:r>
              <a:rPr lang="en-IN" dirty="0"/>
              <a:t>Which one of the following is not </a:t>
            </a:r>
            <a:r>
              <a:rPr lang="en-IN" dirty="0" err="1"/>
              <a:t>NOT</a:t>
            </a:r>
            <a:r>
              <a:rPr lang="en-IN" dirty="0"/>
              <a:t> a type of adapter in Adapter Design Pattern?</a:t>
            </a:r>
          </a:p>
          <a:p>
            <a:pPr lvl="2"/>
            <a:r>
              <a:rPr lang="en-IN" dirty="0"/>
              <a:t>Class Adapter</a:t>
            </a:r>
          </a:p>
          <a:p>
            <a:pPr lvl="2"/>
            <a:r>
              <a:rPr lang="en-IN" dirty="0"/>
              <a:t>Java Adapter</a:t>
            </a:r>
          </a:p>
          <a:p>
            <a:pPr lvl="2"/>
            <a:r>
              <a:rPr lang="en-IN" dirty="0"/>
              <a:t>Object Adapter</a:t>
            </a:r>
          </a:p>
        </p:txBody>
      </p:sp>
    </p:spTree>
    <p:extLst>
      <p:ext uri="{BB962C8B-B14F-4D97-AF65-F5344CB8AC3E}">
        <p14:creationId xmlns:p14="http://schemas.microsoft.com/office/powerpoint/2010/main" val="9162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CE2386-31C2-439B-B19E-6B3E94602A6D}"/>
              </a:ext>
            </a:extLst>
          </p:cNvPr>
          <p:cNvSpPr>
            <a:spLocks noGrp="1"/>
          </p:cNvSpPr>
          <p:nvPr>
            <p:ph type="title"/>
          </p:nvPr>
        </p:nvSpPr>
        <p:spPr/>
        <p:txBody>
          <a:bodyPr/>
          <a:lstStyle/>
          <a:p>
            <a:r>
              <a:rPr lang="en-IN" dirty="0"/>
              <a:t>Decorator</a:t>
            </a:r>
          </a:p>
        </p:txBody>
      </p:sp>
      <p:sp>
        <p:nvSpPr>
          <p:cNvPr id="5" name="Content Placeholder 4">
            <a:extLst>
              <a:ext uri="{FF2B5EF4-FFF2-40B4-BE49-F238E27FC236}">
                <a16:creationId xmlns:a16="http://schemas.microsoft.com/office/drawing/2014/main" id="{B9D0E30E-8091-46CB-8C9B-C09B3A6706A4}"/>
              </a:ext>
            </a:extLst>
          </p:cNvPr>
          <p:cNvSpPr>
            <a:spLocks noGrp="1"/>
          </p:cNvSpPr>
          <p:nvPr>
            <p:ph idx="1"/>
          </p:nvPr>
        </p:nvSpPr>
        <p:spPr/>
        <p:txBody>
          <a:bodyPr/>
          <a:lstStyle/>
          <a:p>
            <a:r>
              <a:rPr lang="en-IN" dirty="0"/>
              <a:t>What is Decorator?</a:t>
            </a:r>
          </a:p>
          <a:p>
            <a:pPr lvl="1"/>
            <a:r>
              <a:rPr lang="en-IN" dirty="0"/>
              <a:t>When we want to enhance behaviour of our existing object dynamically as and when required then we can use decorator design pattern.</a:t>
            </a:r>
          </a:p>
          <a:p>
            <a:pPr lvl="1"/>
            <a:r>
              <a:rPr lang="en-IN" dirty="0"/>
              <a:t>Decorator wraps an object within itself and provides same interface as the wrapped object. So the client of original object doesn’t need to change.</a:t>
            </a:r>
          </a:p>
          <a:p>
            <a:pPr lvl="1"/>
            <a:r>
              <a:rPr lang="en-IN" dirty="0"/>
              <a:t>A decorator provides alternative to subclassing for extending functionality of existing classes.</a:t>
            </a:r>
          </a:p>
        </p:txBody>
      </p:sp>
    </p:spTree>
    <p:extLst>
      <p:ext uri="{BB962C8B-B14F-4D97-AF65-F5344CB8AC3E}">
        <p14:creationId xmlns:p14="http://schemas.microsoft.com/office/powerpoint/2010/main" val="359497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93C1-F29A-4239-9EC1-891F8F582A56}"/>
              </a:ext>
            </a:extLst>
          </p:cNvPr>
          <p:cNvSpPr>
            <a:spLocks noGrp="1"/>
          </p:cNvSpPr>
          <p:nvPr>
            <p:ph type="title"/>
          </p:nvPr>
        </p:nvSpPr>
        <p:spPr/>
        <p:txBody>
          <a:bodyPr/>
          <a:lstStyle/>
          <a:p>
            <a:r>
              <a:rPr lang="en-IN" dirty="0"/>
              <a:t>Decorator</a:t>
            </a:r>
          </a:p>
        </p:txBody>
      </p:sp>
      <p:pic>
        <p:nvPicPr>
          <p:cNvPr id="5" name="Content Placeholder 4">
            <a:extLst>
              <a:ext uri="{FF2B5EF4-FFF2-40B4-BE49-F238E27FC236}">
                <a16:creationId xmlns:a16="http://schemas.microsoft.com/office/drawing/2014/main" id="{A09F0F25-91CE-4236-AF29-68BBEC7FCD11}"/>
              </a:ext>
            </a:extLst>
          </p:cNvPr>
          <p:cNvPicPr>
            <a:picLocks noGrp="1" noChangeAspect="1"/>
          </p:cNvPicPr>
          <p:nvPr>
            <p:ph idx="1"/>
          </p:nvPr>
        </p:nvPicPr>
        <p:blipFill>
          <a:blip r:embed="rId2"/>
          <a:stretch>
            <a:fillRect/>
          </a:stretch>
        </p:blipFill>
        <p:spPr>
          <a:xfrm>
            <a:off x="1205524" y="1906056"/>
            <a:ext cx="9780952" cy="4190476"/>
          </a:xfrm>
        </p:spPr>
      </p:pic>
    </p:spTree>
    <p:extLst>
      <p:ext uri="{BB962C8B-B14F-4D97-AF65-F5344CB8AC3E}">
        <p14:creationId xmlns:p14="http://schemas.microsoft.com/office/powerpoint/2010/main" val="416878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A642-8716-479D-B11F-E930EF928EDB}"/>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3ED75D6F-7057-4637-9AC3-389170CB2034}"/>
              </a:ext>
            </a:extLst>
          </p:cNvPr>
          <p:cNvSpPr>
            <a:spLocks noGrp="1"/>
          </p:cNvSpPr>
          <p:nvPr>
            <p:ph idx="1"/>
          </p:nvPr>
        </p:nvSpPr>
        <p:spPr/>
        <p:txBody>
          <a:bodyPr/>
          <a:lstStyle/>
          <a:p>
            <a:r>
              <a:rPr lang="en-IN" dirty="0"/>
              <a:t>Implement a Decorator</a:t>
            </a:r>
          </a:p>
          <a:p>
            <a:pPr lvl="1"/>
            <a:r>
              <a:rPr lang="en-IN" dirty="0"/>
              <a:t>We start with our component</a:t>
            </a:r>
          </a:p>
          <a:p>
            <a:pPr lvl="2"/>
            <a:r>
              <a:rPr lang="en-IN" dirty="0"/>
              <a:t>Component defines interface needed or already used by client.</a:t>
            </a:r>
          </a:p>
          <a:p>
            <a:pPr lvl="2"/>
            <a:r>
              <a:rPr lang="en-IN" dirty="0"/>
              <a:t>Concrete component implements the component.</a:t>
            </a:r>
          </a:p>
          <a:p>
            <a:pPr lvl="2"/>
            <a:r>
              <a:rPr lang="en-IN" dirty="0"/>
              <a:t>We define our decorator. Decorator implements components and also needs reference to concrete component.</a:t>
            </a:r>
          </a:p>
          <a:p>
            <a:pPr lvl="2"/>
            <a:r>
              <a:rPr lang="en-IN" dirty="0"/>
              <a:t>In decorator methods we provide additional behaviour on top the provided by concrete component instance.</a:t>
            </a:r>
          </a:p>
          <a:p>
            <a:pPr lvl="2"/>
            <a:r>
              <a:rPr lang="en-IN" dirty="0"/>
              <a:t>Decorator can be abstract as well &amp; depend on subclasses to provide functionality.</a:t>
            </a:r>
          </a:p>
        </p:txBody>
      </p:sp>
    </p:spTree>
    <p:extLst>
      <p:ext uri="{BB962C8B-B14F-4D97-AF65-F5344CB8AC3E}">
        <p14:creationId xmlns:p14="http://schemas.microsoft.com/office/powerpoint/2010/main" val="13294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14BC-8440-4D26-A825-A2DAC3C4EB83}"/>
              </a:ext>
            </a:extLst>
          </p:cNvPr>
          <p:cNvSpPr>
            <a:spLocks noGrp="1"/>
          </p:cNvSpPr>
          <p:nvPr>
            <p:ph type="title"/>
          </p:nvPr>
        </p:nvSpPr>
        <p:spPr/>
        <p:txBody>
          <a:bodyPr/>
          <a:lstStyle/>
          <a:p>
            <a:r>
              <a:rPr lang="en-IN" dirty="0"/>
              <a:t>Decorator</a:t>
            </a:r>
          </a:p>
        </p:txBody>
      </p:sp>
      <p:pic>
        <p:nvPicPr>
          <p:cNvPr id="5" name="Content Placeholder 4">
            <a:extLst>
              <a:ext uri="{FF2B5EF4-FFF2-40B4-BE49-F238E27FC236}">
                <a16:creationId xmlns:a16="http://schemas.microsoft.com/office/drawing/2014/main" id="{0F1DE229-5096-4FDD-947C-15CA79FAD08D}"/>
              </a:ext>
            </a:extLst>
          </p:cNvPr>
          <p:cNvPicPr>
            <a:picLocks noGrp="1" noChangeAspect="1"/>
          </p:cNvPicPr>
          <p:nvPr>
            <p:ph idx="1"/>
          </p:nvPr>
        </p:nvPicPr>
        <p:blipFill>
          <a:blip r:embed="rId2"/>
          <a:stretch>
            <a:fillRect/>
          </a:stretch>
        </p:blipFill>
        <p:spPr>
          <a:xfrm>
            <a:off x="2129333" y="1915579"/>
            <a:ext cx="7933333" cy="4171429"/>
          </a:xfrm>
        </p:spPr>
      </p:pic>
    </p:spTree>
    <p:extLst>
      <p:ext uri="{BB962C8B-B14F-4D97-AF65-F5344CB8AC3E}">
        <p14:creationId xmlns:p14="http://schemas.microsoft.com/office/powerpoint/2010/main" val="23768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42B6-1658-42D0-8A86-5F2C57F115B5}"/>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3D57B95A-9A11-4841-8AF9-04257A9EE995}"/>
              </a:ext>
            </a:extLst>
          </p:cNvPr>
          <p:cNvSpPr>
            <a:spLocks noGrp="1"/>
          </p:cNvSpPr>
          <p:nvPr>
            <p:ph idx="1"/>
          </p:nvPr>
        </p:nvSpPr>
        <p:spPr/>
        <p:txBody>
          <a:bodyPr/>
          <a:lstStyle/>
          <a:p>
            <a:r>
              <a:rPr lang="en-IN" dirty="0"/>
              <a:t>Implementation Considerations</a:t>
            </a:r>
          </a:p>
          <a:p>
            <a:pPr lvl="1"/>
            <a:r>
              <a:rPr lang="en-IN" dirty="0"/>
              <a:t>Since we have decorators and concrete class extending from common component , avoid large state in this base class as decorators may not need all that state.</a:t>
            </a:r>
          </a:p>
          <a:p>
            <a:pPr lvl="1"/>
            <a:r>
              <a:rPr lang="en-IN" dirty="0"/>
              <a:t>Pay attention to equals and </a:t>
            </a:r>
            <a:r>
              <a:rPr lang="en-IN" dirty="0" err="1"/>
              <a:t>hashCode</a:t>
            </a:r>
            <a:r>
              <a:rPr lang="en-IN" dirty="0"/>
              <a:t> methods of decorator. When using decorators, you have to decide if decorated object is equal to same instance without decorator.</a:t>
            </a:r>
          </a:p>
          <a:p>
            <a:pPr lvl="1"/>
            <a:r>
              <a:rPr lang="en-IN" dirty="0"/>
              <a:t>Decorator supports recursive composition and so this pattern lends itself to creation of lots of small objects that add “just a little bit” functionality. Code using these objects becomes difficult to debug.</a:t>
            </a:r>
          </a:p>
        </p:txBody>
      </p:sp>
    </p:spTree>
    <p:extLst>
      <p:ext uri="{BB962C8B-B14F-4D97-AF65-F5344CB8AC3E}">
        <p14:creationId xmlns:p14="http://schemas.microsoft.com/office/powerpoint/2010/main" val="140969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52DC-0A9E-472F-B844-E9FF77903BE9}"/>
              </a:ext>
            </a:extLst>
          </p:cNvPr>
          <p:cNvSpPr>
            <a:spLocks noGrp="1"/>
          </p:cNvSpPr>
          <p:nvPr>
            <p:ph type="title"/>
          </p:nvPr>
        </p:nvSpPr>
        <p:spPr/>
        <p:txBody>
          <a:bodyPr/>
          <a:lstStyle/>
          <a:p>
            <a:r>
              <a:rPr lang="en-IN" dirty="0"/>
              <a:t>Design Pattern</a:t>
            </a:r>
          </a:p>
        </p:txBody>
      </p:sp>
      <p:sp>
        <p:nvSpPr>
          <p:cNvPr id="3" name="Content Placeholder 2">
            <a:extLst>
              <a:ext uri="{FF2B5EF4-FFF2-40B4-BE49-F238E27FC236}">
                <a16:creationId xmlns:a16="http://schemas.microsoft.com/office/drawing/2014/main" id="{1F5212BB-27DF-4ECE-9A23-3C9CAFDB0E0E}"/>
              </a:ext>
            </a:extLst>
          </p:cNvPr>
          <p:cNvSpPr>
            <a:spLocks noGrp="1"/>
          </p:cNvSpPr>
          <p:nvPr>
            <p:ph idx="1"/>
          </p:nvPr>
        </p:nvSpPr>
        <p:spPr/>
        <p:txBody>
          <a:bodyPr/>
          <a:lstStyle/>
          <a:p>
            <a:r>
              <a:rPr lang="en-IN" dirty="0"/>
              <a:t>Creational Design Pattern</a:t>
            </a:r>
          </a:p>
          <a:p>
            <a:pPr lvl="1"/>
            <a:r>
              <a:rPr lang="en-IN" dirty="0"/>
              <a:t>Creational patterns deal with the process of creation of objects of classes.</a:t>
            </a:r>
          </a:p>
          <a:p>
            <a:r>
              <a:rPr lang="en-IN" dirty="0"/>
              <a:t>Structural Design Pattern</a:t>
            </a:r>
          </a:p>
          <a:p>
            <a:pPr lvl="1"/>
            <a:r>
              <a:rPr lang="en-IN" dirty="0"/>
              <a:t>Structural patterns deal with how classes and objects are arranged or composed.</a:t>
            </a:r>
          </a:p>
          <a:p>
            <a:r>
              <a:rPr lang="en-IN" dirty="0"/>
              <a:t>Behavioural Design Pattern</a:t>
            </a:r>
          </a:p>
          <a:p>
            <a:pPr lvl="1"/>
            <a:r>
              <a:rPr lang="en-IN" dirty="0"/>
              <a:t>Behavioural Design Patterns describe how classes and objects interact and communicate with each other.</a:t>
            </a:r>
          </a:p>
        </p:txBody>
      </p:sp>
    </p:spTree>
    <p:extLst>
      <p:ext uri="{BB962C8B-B14F-4D97-AF65-F5344CB8AC3E}">
        <p14:creationId xmlns:p14="http://schemas.microsoft.com/office/powerpoint/2010/main" val="35900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BE17-3A07-4CDD-86F5-154F346E4D47}"/>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FE847042-EB29-4B50-9513-009C920E289C}"/>
              </a:ext>
            </a:extLst>
          </p:cNvPr>
          <p:cNvSpPr>
            <a:spLocks noGrp="1"/>
          </p:cNvSpPr>
          <p:nvPr>
            <p:ph idx="1"/>
          </p:nvPr>
        </p:nvSpPr>
        <p:spPr/>
        <p:txBody>
          <a:bodyPr/>
          <a:lstStyle/>
          <a:p>
            <a:r>
              <a:rPr lang="en-IN" dirty="0"/>
              <a:t>Design Considerations</a:t>
            </a:r>
          </a:p>
          <a:p>
            <a:pPr lvl="1"/>
            <a:r>
              <a:rPr lang="en-IN" dirty="0"/>
              <a:t>Decorators are more flexible and powerful than inheritance.</a:t>
            </a:r>
          </a:p>
          <a:p>
            <a:pPr lvl="1"/>
            <a:r>
              <a:rPr lang="en-IN" dirty="0"/>
              <a:t>Inheritance is static by definition but decorators allow you to dynamically compose behaviour using objects at runtime.</a:t>
            </a:r>
          </a:p>
          <a:p>
            <a:pPr lvl="1"/>
            <a:r>
              <a:rPr lang="en-IN" dirty="0"/>
              <a:t>Decorators should act like additional skin over your object. They should add helpful small behaviours to objects original behaviour. Do not change the meaning of operations.</a:t>
            </a:r>
          </a:p>
        </p:txBody>
      </p:sp>
    </p:spTree>
    <p:extLst>
      <p:ext uri="{BB962C8B-B14F-4D97-AF65-F5344CB8AC3E}">
        <p14:creationId xmlns:p14="http://schemas.microsoft.com/office/powerpoint/2010/main" val="36691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DC23-EDED-40FA-B5C8-F29A21C2AB50}"/>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DFCC573A-BF19-450F-9C8D-6FE3A79C0DF0}"/>
              </a:ext>
            </a:extLst>
          </p:cNvPr>
          <p:cNvSpPr>
            <a:spLocks noGrp="1"/>
          </p:cNvSpPr>
          <p:nvPr>
            <p:ph idx="1"/>
          </p:nvPr>
        </p:nvSpPr>
        <p:spPr/>
        <p:txBody>
          <a:bodyPr/>
          <a:lstStyle/>
          <a:p>
            <a:r>
              <a:rPr lang="en-IN" dirty="0"/>
              <a:t>Example of Decorator</a:t>
            </a:r>
          </a:p>
          <a:p>
            <a:pPr lvl="1"/>
            <a:r>
              <a:rPr lang="en-IN" dirty="0"/>
              <a:t>Classes in java  I.O packages are great examples of decorator pattern.</a:t>
            </a:r>
          </a:p>
          <a:p>
            <a:pPr lvl="1"/>
            <a:r>
              <a:rPr lang="en-IN" dirty="0"/>
              <a:t>For example </a:t>
            </a:r>
            <a:r>
              <a:rPr lang="en-IN" dirty="0" err="1"/>
              <a:t>java.io.BufferedOutputStream</a:t>
            </a:r>
            <a:r>
              <a:rPr lang="en-IN" dirty="0"/>
              <a:t> class decorates any </a:t>
            </a:r>
            <a:r>
              <a:rPr lang="en-IN" dirty="0" err="1"/>
              <a:t>java.io.OutputStream</a:t>
            </a:r>
            <a:r>
              <a:rPr lang="en-IN" dirty="0"/>
              <a:t> object and adds buffering to file writing operations.</a:t>
            </a:r>
          </a:p>
        </p:txBody>
      </p:sp>
    </p:spTree>
    <p:extLst>
      <p:ext uri="{BB962C8B-B14F-4D97-AF65-F5344CB8AC3E}">
        <p14:creationId xmlns:p14="http://schemas.microsoft.com/office/powerpoint/2010/main" val="370997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472E-FE47-406D-B894-6FB9CD21A199}"/>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E461AF62-AC78-459D-89F2-B99C6A13547D}"/>
              </a:ext>
            </a:extLst>
          </p:cNvPr>
          <p:cNvSpPr>
            <a:spLocks noGrp="1"/>
          </p:cNvSpPr>
          <p:nvPr>
            <p:ph idx="1"/>
          </p:nvPr>
        </p:nvSpPr>
        <p:spPr/>
        <p:txBody>
          <a:bodyPr/>
          <a:lstStyle/>
          <a:p>
            <a:r>
              <a:rPr lang="en-IN" dirty="0"/>
              <a:t>Pitfalls</a:t>
            </a:r>
          </a:p>
          <a:p>
            <a:pPr lvl="1"/>
            <a:r>
              <a:rPr lang="en-IN" dirty="0"/>
              <a:t>Often result in large number of classes being added to system, Where each class adds small amount of functionality.</a:t>
            </a:r>
          </a:p>
          <a:p>
            <a:pPr lvl="1"/>
            <a:r>
              <a:rPr lang="en-IN" dirty="0"/>
              <a:t>Sometimes new comers will start using it as a replacement of inheritance in every scenario. Think of decorators as a thin skin existing objects.</a:t>
            </a:r>
          </a:p>
        </p:txBody>
      </p:sp>
    </p:spTree>
    <p:extLst>
      <p:ext uri="{BB962C8B-B14F-4D97-AF65-F5344CB8AC3E}">
        <p14:creationId xmlns:p14="http://schemas.microsoft.com/office/powerpoint/2010/main" val="197434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395E-C352-4AE8-BEEF-AC687EC9B407}"/>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0F04ABA2-5140-4BBE-A7B0-D3A367457E2A}"/>
              </a:ext>
            </a:extLst>
          </p:cNvPr>
          <p:cNvSpPr>
            <a:spLocks noGrp="1"/>
          </p:cNvSpPr>
          <p:nvPr>
            <p:ph idx="1"/>
          </p:nvPr>
        </p:nvSpPr>
        <p:spPr/>
        <p:txBody>
          <a:bodyPr>
            <a:normAutofit fontScale="92500" lnSpcReduction="10000"/>
          </a:bodyPr>
          <a:lstStyle/>
          <a:p>
            <a:r>
              <a:rPr lang="en-IN" dirty="0"/>
              <a:t>Quiz</a:t>
            </a:r>
          </a:p>
          <a:p>
            <a:pPr lvl="1"/>
            <a:r>
              <a:rPr lang="en-US" dirty="0"/>
              <a:t>What is the fundamental purpose behind using Decorator design pattern?</a:t>
            </a:r>
          </a:p>
          <a:p>
            <a:pPr lvl="2"/>
            <a:r>
              <a:rPr lang="en-US" dirty="0"/>
              <a:t>It allows us to adapt existing object to a new interface expected by the client code.</a:t>
            </a:r>
          </a:p>
          <a:p>
            <a:pPr lvl="2"/>
            <a:r>
              <a:rPr lang="en-US" dirty="0"/>
              <a:t>Add new functionality on top of what is provided by existing object.</a:t>
            </a:r>
          </a:p>
          <a:p>
            <a:pPr lvl="2"/>
            <a:r>
              <a:rPr lang="en-US" dirty="0"/>
              <a:t>To completely change the functionality of existing object.</a:t>
            </a:r>
          </a:p>
          <a:p>
            <a:pPr lvl="2"/>
            <a:r>
              <a:rPr lang="en-US" dirty="0"/>
              <a:t>Provide decorative formatting to objects textual representation.</a:t>
            </a:r>
          </a:p>
          <a:p>
            <a:pPr lvl="1"/>
            <a:r>
              <a:rPr lang="en-US" dirty="0"/>
              <a:t>Decorators allows recursive composition. What exactly dose “Recursive composition” means in this context?</a:t>
            </a:r>
          </a:p>
          <a:p>
            <a:pPr lvl="2"/>
            <a:r>
              <a:rPr lang="en-US" dirty="0"/>
              <a:t>It means , a decorator can be composed with/wrap another decorator written for same object which in turn can also wrap another decorator and so on.</a:t>
            </a:r>
          </a:p>
          <a:p>
            <a:pPr lvl="2"/>
            <a:r>
              <a:rPr lang="en-US" dirty="0"/>
              <a:t>All decorator methods can be called recursively.</a:t>
            </a:r>
          </a:p>
          <a:p>
            <a:pPr lvl="2"/>
            <a:r>
              <a:rPr lang="en-US" dirty="0"/>
              <a:t>The decorators call recursive methods on the original object.</a:t>
            </a:r>
          </a:p>
          <a:p>
            <a:pPr lvl="2"/>
            <a:r>
              <a:rPr lang="en-US" dirty="0"/>
              <a:t>Its simply a single decorator containing the original object via composition. We cant compose a decorator with another decorator.</a:t>
            </a:r>
          </a:p>
        </p:txBody>
      </p:sp>
    </p:spTree>
    <p:extLst>
      <p:ext uri="{BB962C8B-B14F-4D97-AF65-F5344CB8AC3E}">
        <p14:creationId xmlns:p14="http://schemas.microsoft.com/office/powerpoint/2010/main" val="357369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6331-F93A-4E56-AE42-F082462EE5D0}"/>
              </a:ext>
            </a:extLst>
          </p:cNvPr>
          <p:cNvSpPr>
            <a:spLocks noGrp="1"/>
          </p:cNvSpPr>
          <p:nvPr>
            <p:ph type="title"/>
          </p:nvPr>
        </p:nvSpPr>
        <p:spPr/>
        <p:txBody>
          <a:bodyPr/>
          <a:lstStyle/>
          <a:p>
            <a:r>
              <a:rPr lang="en-IN" dirty="0"/>
              <a:t>Decorator</a:t>
            </a:r>
          </a:p>
        </p:txBody>
      </p:sp>
      <p:sp>
        <p:nvSpPr>
          <p:cNvPr id="3" name="Content Placeholder 2">
            <a:extLst>
              <a:ext uri="{FF2B5EF4-FFF2-40B4-BE49-F238E27FC236}">
                <a16:creationId xmlns:a16="http://schemas.microsoft.com/office/drawing/2014/main" id="{2E5B36C9-D3DD-4EBE-BDB5-6EE5A1D48C15}"/>
              </a:ext>
            </a:extLst>
          </p:cNvPr>
          <p:cNvSpPr>
            <a:spLocks noGrp="1"/>
          </p:cNvSpPr>
          <p:nvPr>
            <p:ph idx="1"/>
          </p:nvPr>
        </p:nvSpPr>
        <p:spPr/>
        <p:txBody>
          <a:bodyPr/>
          <a:lstStyle/>
          <a:p>
            <a:r>
              <a:rPr lang="en-IN" dirty="0"/>
              <a:t>Quiz</a:t>
            </a:r>
          </a:p>
          <a:p>
            <a:pPr lvl="1"/>
            <a:r>
              <a:rPr lang="en-IN" dirty="0"/>
              <a:t>Select the true/correct statements from below.</a:t>
            </a:r>
          </a:p>
          <a:p>
            <a:pPr lvl="2"/>
            <a:r>
              <a:rPr lang="en-IN" dirty="0"/>
              <a:t>A decorator changes the interface of the object which it decorates.</a:t>
            </a:r>
          </a:p>
          <a:p>
            <a:pPr lvl="2"/>
            <a:r>
              <a:rPr lang="en-IN" dirty="0"/>
              <a:t>A single decorator instead can be decorate multiple objects at the same time.</a:t>
            </a:r>
          </a:p>
          <a:p>
            <a:pPr lvl="2"/>
            <a:r>
              <a:rPr lang="en-IN" dirty="0"/>
              <a:t>A decorator cannot be used in place of original object in the client code.</a:t>
            </a:r>
          </a:p>
          <a:p>
            <a:pPr lvl="2"/>
            <a:r>
              <a:rPr lang="en-IN" dirty="0"/>
              <a:t>A decorator always inherits from the same interface/class from which object it decorates inherits.</a:t>
            </a:r>
          </a:p>
        </p:txBody>
      </p:sp>
    </p:spTree>
    <p:extLst>
      <p:ext uri="{BB962C8B-B14F-4D97-AF65-F5344CB8AC3E}">
        <p14:creationId xmlns:p14="http://schemas.microsoft.com/office/powerpoint/2010/main" val="143085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B132-D83B-4520-8BC2-A0A785638E56}"/>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737FEBD6-C627-4F35-928D-2DBB05A7F0E1}"/>
              </a:ext>
            </a:extLst>
          </p:cNvPr>
          <p:cNvSpPr>
            <a:spLocks noGrp="1"/>
          </p:cNvSpPr>
          <p:nvPr>
            <p:ph idx="1"/>
          </p:nvPr>
        </p:nvSpPr>
        <p:spPr/>
        <p:txBody>
          <a:bodyPr/>
          <a:lstStyle/>
          <a:p>
            <a:r>
              <a:rPr lang="en-IN" dirty="0"/>
              <a:t>What is a Proxy?</a:t>
            </a:r>
          </a:p>
          <a:p>
            <a:pPr lvl="1"/>
            <a:r>
              <a:rPr lang="en-IN" dirty="0"/>
              <a:t>We need to provide a placeholder or surrogate to another object.</a:t>
            </a:r>
          </a:p>
          <a:p>
            <a:pPr lvl="1"/>
            <a:r>
              <a:rPr lang="en-IN" dirty="0"/>
              <a:t>Proxy acts on behalf of the object and is used for lots of rezones some of the main reasons are:</a:t>
            </a:r>
          </a:p>
          <a:p>
            <a:pPr lvl="2"/>
            <a:r>
              <a:rPr lang="en-IN" dirty="0"/>
              <a:t>Protection Proxy – Control access to original object’s operations</a:t>
            </a:r>
          </a:p>
          <a:p>
            <a:pPr lvl="2"/>
            <a:r>
              <a:rPr lang="en-IN" dirty="0"/>
              <a:t>Remote Proxy – Provides a local representation of a remote object</a:t>
            </a:r>
          </a:p>
          <a:p>
            <a:pPr lvl="2"/>
            <a:r>
              <a:rPr lang="en-IN" dirty="0"/>
              <a:t>Virtual Proxy – Delays construction of original object until absolutely necessary</a:t>
            </a:r>
          </a:p>
          <a:p>
            <a:pPr lvl="1"/>
            <a:r>
              <a:rPr lang="en-IN" dirty="0"/>
              <a:t>Client is unaware of existence of proxy. Proxy performs its work transparently.</a:t>
            </a:r>
          </a:p>
          <a:p>
            <a:pPr lvl="1"/>
            <a:r>
              <a:rPr lang="en-IN" dirty="0"/>
              <a:t>Lazy loading of collections by hibernate , AOP based method level security. RMI/Web Service stubs are examples of real life proxy usage.</a:t>
            </a:r>
          </a:p>
        </p:txBody>
      </p:sp>
    </p:spTree>
    <p:extLst>
      <p:ext uri="{BB962C8B-B14F-4D97-AF65-F5344CB8AC3E}">
        <p14:creationId xmlns:p14="http://schemas.microsoft.com/office/powerpoint/2010/main" val="238603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C4F9-2A81-4AFC-B35D-775A6BE3AE1E}"/>
              </a:ext>
            </a:extLst>
          </p:cNvPr>
          <p:cNvSpPr>
            <a:spLocks noGrp="1"/>
          </p:cNvSpPr>
          <p:nvPr>
            <p:ph type="title"/>
          </p:nvPr>
        </p:nvSpPr>
        <p:spPr/>
        <p:txBody>
          <a:bodyPr/>
          <a:lstStyle/>
          <a:p>
            <a:r>
              <a:rPr lang="en-IN" dirty="0"/>
              <a:t>Proxy</a:t>
            </a:r>
          </a:p>
        </p:txBody>
      </p:sp>
      <p:pic>
        <p:nvPicPr>
          <p:cNvPr id="5" name="Content Placeholder 4">
            <a:extLst>
              <a:ext uri="{FF2B5EF4-FFF2-40B4-BE49-F238E27FC236}">
                <a16:creationId xmlns:a16="http://schemas.microsoft.com/office/drawing/2014/main" id="{79E19A5E-D47D-4245-960F-7D444DE61F95}"/>
              </a:ext>
            </a:extLst>
          </p:cNvPr>
          <p:cNvPicPr>
            <a:picLocks noGrp="1" noChangeAspect="1"/>
          </p:cNvPicPr>
          <p:nvPr>
            <p:ph idx="1"/>
          </p:nvPr>
        </p:nvPicPr>
        <p:blipFill>
          <a:blip r:embed="rId2"/>
          <a:stretch>
            <a:fillRect/>
          </a:stretch>
        </p:blipFill>
        <p:spPr>
          <a:xfrm>
            <a:off x="2434095" y="1948913"/>
            <a:ext cx="7323809" cy="4104762"/>
          </a:xfrm>
        </p:spPr>
      </p:pic>
    </p:spTree>
    <p:extLst>
      <p:ext uri="{BB962C8B-B14F-4D97-AF65-F5344CB8AC3E}">
        <p14:creationId xmlns:p14="http://schemas.microsoft.com/office/powerpoint/2010/main" val="30263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C2AB-7D77-43CC-ACA8-F0193E9BE54E}"/>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FEE39DF9-847D-47F6-8B45-A04DB424321E}"/>
              </a:ext>
            </a:extLst>
          </p:cNvPr>
          <p:cNvSpPr>
            <a:spLocks noGrp="1"/>
          </p:cNvSpPr>
          <p:nvPr>
            <p:ph idx="1"/>
          </p:nvPr>
        </p:nvSpPr>
        <p:spPr/>
        <p:txBody>
          <a:bodyPr/>
          <a:lstStyle/>
          <a:p>
            <a:r>
              <a:rPr lang="en-IN" dirty="0"/>
              <a:t>Implement a Proxy</a:t>
            </a:r>
          </a:p>
          <a:p>
            <a:pPr lvl="1"/>
            <a:r>
              <a:rPr lang="en-IN" dirty="0"/>
              <a:t>We start by implementing proxy</a:t>
            </a:r>
          </a:p>
          <a:p>
            <a:pPr lvl="2"/>
            <a:r>
              <a:rPr lang="en-IN" dirty="0"/>
              <a:t>Proxy must implement same interface as the real subject</a:t>
            </a:r>
          </a:p>
          <a:p>
            <a:pPr lvl="2"/>
            <a:r>
              <a:rPr lang="en-IN" dirty="0"/>
              <a:t>We can either create actual object later when required or ask for one in constructor.</a:t>
            </a:r>
          </a:p>
          <a:p>
            <a:pPr lvl="2"/>
            <a:r>
              <a:rPr lang="en-IN" dirty="0"/>
              <a:t>In method implementation of proxy we implement proxy functionality before delegating to real object.</a:t>
            </a:r>
          </a:p>
          <a:p>
            <a:pPr lvl="1"/>
            <a:r>
              <a:rPr lang="en-IN" dirty="0"/>
              <a:t>How to provide client with proxies instance is decided by application. We can provide a factory or compose client code with proxies instance.</a:t>
            </a:r>
          </a:p>
          <a:p>
            <a:pPr lvl="1"/>
            <a:r>
              <a:rPr lang="en-IN" dirty="0"/>
              <a:t>What we are implementing above is also called as static proxy. Java also provides dynamic proxies.</a:t>
            </a:r>
          </a:p>
          <a:p>
            <a:pPr marL="914400" lvl="2" indent="0">
              <a:buNone/>
            </a:pPr>
            <a:endParaRPr lang="en-IN" dirty="0"/>
          </a:p>
        </p:txBody>
      </p:sp>
    </p:spTree>
    <p:extLst>
      <p:ext uri="{BB962C8B-B14F-4D97-AF65-F5344CB8AC3E}">
        <p14:creationId xmlns:p14="http://schemas.microsoft.com/office/powerpoint/2010/main" val="4838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D2CE-5926-42C4-8F01-D91881BA348D}"/>
              </a:ext>
            </a:extLst>
          </p:cNvPr>
          <p:cNvSpPr>
            <a:spLocks noGrp="1"/>
          </p:cNvSpPr>
          <p:nvPr>
            <p:ph type="title"/>
          </p:nvPr>
        </p:nvSpPr>
        <p:spPr/>
        <p:txBody>
          <a:bodyPr/>
          <a:lstStyle/>
          <a:p>
            <a:r>
              <a:rPr lang="en-IN" dirty="0"/>
              <a:t>Proxy</a:t>
            </a:r>
          </a:p>
        </p:txBody>
      </p:sp>
      <p:pic>
        <p:nvPicPr>
          <p:cNvPr id="5" name="Content Placeholder 4">
            <a:extLst>
              <a:ext uri="{FF2B5EF4-FFF2-40B4-BE49-F238E27FC236}">
                <a16:creationId xmlns:a16="http://schemas.microsoft.com/office/drawing/2014/main" id="{B83520DB-CE4A-4729-A59E-D1935E71C0D6}"/>
              </a:ext>
            </a:extLst>
          </p:cNvPr>
          <p:cNvPicPr>
            <a:picLocks noGrp="1" noChangeAspect="1"/>
          </p:cNvPicPr>
          <p:nvPr>
            <p:ph idx="1"/>
          </p:nvPr>
        </p:nvPicPr>
        <p:blipFill>
          <a:blip r:embed="rId2"/>
          <a:stretch>
            <a:fillRect/>
          </a:stretch>
        </p:blipFill>
        <p:spPr>
          <a:xfrm>
            <a:off x="1880642" y="1825625"/>
            <a:ext cx="8430716" cy="4351338"/>
          </a:xfrm>
        </p:spPr>
      </p:pic>
    </p:spTree>
    <p:extLst>
      <p:ext uri="{BB962C8B-B14F-4D97-AF65-F5344CB8AC3E}">
        <p14:creationId xmlns:p14="http://schemas.microsoft.com/office/powerpoint/2010/main" val="415656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1F9B-D9C7-4D8F-A713-D4D31F71C611}"/>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F21F5597-3C1D-4A3B-9E2D-32B1E5618E9C}"/>
              </a:ext>
            </a:extLst>
          </p:cNvPr>
          <p:cNvSpPr>
            <a:spLocks noGrp="1"/>
          </p:cNvSpPr>
          <p:nvPr>
            <p:ph idx="1"/>
          </p:nvPr>
        </p:nvSpPr>
        <p:spPr/>
        <p:txBody>
          <a:bodyPr/>
          <a:lstStyle/>
          <a:p>
            <a:r>
              <a:rPr lang="en-IN" dirty="0"/>
              <a:t>Implementation Considerations</a:t>
            </a:r>
          </a:p>
          <a:p>
            <a:pPr lvl="1"/>
            <a:r>
              <a:rPr lang="en-IN" dirty="0"/>
              <a:t>How proxy gets hold of the real object is depends on what purpose proxy servers. </a:t>
            </a:r>
          </a:p>
          <a:p>
            <a:pPr lvl="1"/>
            <a:r>
              <a:rPr lang="en-IN" dirty="0"/>
              <a:t>For creation on demand type of proxies, actual object is created only when proxy cant handle client request.</a:t>
            </a:r>
          </a:p>
          <a:p>
            <a:pPr lvl="1"/>
            <a:r>
              <a:rPr lang="en-IN" dirty="0"/>
              <a:t>Proxy itself can maintain/cache some state on behalf of real object in creation demand use cases.</a:t>
            </a:r>
          </a:p>
        </p:txBody>
      </p:sp>
    </p:spTree>
    <p:extLst>
      <p:ext uri="{BB962C8B-B14F-4D97-AF65-F5344CB8AC3E}">
        <p14:creationId xmlns:p14="http://schemas.microsoft.com/office/powerpoint/2010/main" val="3554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739F-4CB7-44C3-9DEE-BBE122EC63A9}"/>
              </a:ext>
            </a:extLst>
          </p:cNvPr>
          <p:cNvSpPr>
            <a:spLocks noGrp="1"/>
          </p:cNvSpPr>
          <p:nvPr>
            <p:ph type="title"/>
          </p:nvPr>
        </p:nvSpPr>
        <p:spPr/>
        <p:txBody>
          <a:bodyPr/>
          <a:lstStyle/>
          <a:p>
            <a:r>
              <a:rPr lang="en-IN" dirty="0"/>
              <a:t>Creational Design Pattern</a:t>
            </a:r>
          </a:p>
        </p:txBody>
      </p:sp>
      <p:sp>
        <p:nvSpPr>
          <p:cNvPr id="3" name="Content Placeholder 2">
            <a:extLst>
              <a:ext uri="{FF2B5EF4-FFF2-40B4-BE49-F238E27FC236}">
                <a16:creationId xmlns:a16="http://schemas.microsoft.com/office/drawing/2014/main" id="{8B2682B5-2778-4C62-8DDE-F99E1C9CA122}"/>
              </a:ext>
            </a:extLst>
          </p:cNvPr>
          <p:cNvSpPr>
            <a:spLocks noGrp="1"/>
          </p:cNvSpPr>
          <p:nvPr>
            <p:ph idx="1"/>
          </p:nvPr>
        </p:nvSpPr>
        <p:spPr/>
        <p:txBody>
          <a:bodyPr/>
          <a:lstStyle/>
          <a:p>
            <a:r>
              <a:rPr lang="en-IN" dirty="0"/>
              <a:t>Builder</a:t>
            </a:r>
          </a:p>
          <a:p>
            <a:r>
              <a:rPr lang="en-IN" dirty="0"/>
              <a:t>Simple Factory</a:t>
            </a:r>
          </a:p>
          <a:p>
            <a:r>
              <a:rPr lang="en-IN" dirty="0"/>
              <a:t>Factory Method </a:t>
            </a:r>
          </a:p>
          <a:p>
            <a:r>
              <a:rPr lang="en-IN" dirty="0"/>
              <a:t>Prototype</a:t>
            </a:r>
          </a:p>
          <a:p>
            <a:r>
              <a:rPr lang="en-IN" dirty="0"/>
              <a:t>Singleton</a:t>
            </a:r>
          </a:p>
          <a:p>
            <a:r>
              <a:rPr lang="en-IN" dirty="0"/>
              <a:t>Abstract Factory</a:t>
            </a:r>
          </a:p>
          <a:p>
            <a:r>
              <a:rPr lang="en-IN" dirty="0"/>
              <a:t>Object Pool</a:t>
            </a:r>
          </a:p>
        </p:txBody>
      </p:sp>
    </p:spTree>
    <p:extLst>
      <p:ext uri="{BB962C8B-B14F-4D97-AF65-F5344CB8AC3E}">
        <p14:creationId xmlns:p14="http://schemas.microsoft.com/office/powerpoint/2010/main" val="9840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56B2-DBD1-4FAB-B9BE-4E52A04B6E54}"/>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C86FABFA-06D7-43BC-AC58-A6774D744991}"/>
              </a:ext>
            </a:extLst>
          </p:cNvPr>
          <p:cNvSpPr>
            <a:spLocks noGrp="1"/>
          </p:cNvSpPr>
          <p:nvPr>
            <p:ph idx="1"/>
          </p:nvPr>
        </p:nvSpPr>
        <p:spPr/>
        <p:txBody>
          <a:bodyPr/>
          <a:lstStyle/>
          <a:p>
            <a:r>
              <a:rPr lang="en-IN" dirty="0"/>
              <a:t>Design Considerations</a:t>
            </a:r>
          </a:p>
          <a:p>
            <a:pPr lvl="1"/>
            <a:r>
              <a:rPr lang="en-IN" dirty="0"/>
              <a:t>Proxies typically do not need to know about the actual concrete implementation of real object.</a:t>
            </a:r>
          </a:p>
          <a:p>
            <a:pPr lvl="1"/>
            <a:r>
              <a:rPr lang="en-IN" dirty="0"/>
              <a:t>Proxies are great for implementing security or as stan-in of real objects which may be a costly object that you want to defer loading.</a:t>
            </a:r>
          </a:p>
          <a:p>
            <a:pPr lvl="1"/>
            <a:r>
              <a:rPr lang="en-IN" dirty="0"/>
              <a:t>Proxies also make working with remote services/API easy by representing them as regular objects and possibly handling network communication behind the scene.</a:t>
            </a:r>
          </a:p>
        </p:txBody>
      </p:sp>
    </p:spTree>
    <p:extLst>
      <p:ext uri="{BB962C8B-B14F-4D97-AF65-F5344CB8AC3E}">
        <p14:creationId xmlns:p14="http://schemas.microsoft.com/office/powerpoint/2010/main" val="16398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EAAC-D4B5-46DA-9137-38F40F93305F}"/>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E1F3995C-9C98-4F2A-B2BF-396A36A6F5F3}"/>
              </a:ext>
            </a:extLst>
          </p:cNvPr>
          <p:cNvSpPr>
            <a:spLocks noGrp="1"/>
          </p:cNvSpPr>
          <p:nvPr>
            <p:ph idx="1"/>
          </p:nvPr>
        </p:nvSpPr>
        <p:spPr/>
        <p:txBody>
          <a:bodyPr/>
          <a:lstStyle/>
          <a:p>
            <a:r>
              <a:rPr lang="en-IN" dirty="0"/>
              <a:t>Examples of Proxy</a:t>
            </a:r>
          </a:p>
          <a:p>
            <a:pPr lvl="1"/>
            <a:r>
              <a:rPr lang="en-IN" dirty="0"/>
              <a:t>Hibernates uses a proxy to load collections of values types. If you have a relationship in entity class mapped as a collection, marked as candidate for lazy loading the Hibernate will provide a proxy in its place.</a:t>
            </a:r>
          </a:p>
          <a:p>
            <a:pPr lvl="1"/>
            <a:endParaRPr lang="en-IN" dirty="0"/>
          </a:p>
        </p:txBody>
      </p:sp>
    </p:spTree>
    <p:extLst>
      <p:ext uri="{BB962C8B-B14F-4D97-AF65-F5344CB8AC3E}">
        <p14:creationId xmlns:p14="http://schemas.microsoft.com/office/powerpoint/2010/main" val="7598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95FE-4B59-4A85-AD4C-8A29C2843B5B}"/>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444D98B1-CA21-4366-A888-0A1DF065CE58}"/>
              </a:ext>
            </a:extLst>
          </p:cNvPr>
          <p:cNvSpPr>
            <a:spLocks noGrp="1"/>
          </p:cNvSpPr>
          <p:nvPr>
            <p:ph idx="1"/>
          </p:nvPr>
        </p:nvSpPr>
        <p:spPr/>
        <p:txBody>
          <a:bodyPr/>
          <a:lstStyle/>
          <a:p>
            <a:r>
              <a:rPr lang="en-IN" dirty="0"/>
              <a:t>Pitfalls</a:t>
            </a:r>
          </a:p>
          <a:p>
            <a:pPr lvl="1"/>
            <a:r>
              <a:rPr lang="en-IN" dirty="0"/>
              <a:t>Proxies look quite similar to other patterns like decorator and adapter patterns. It can be confusing to figure it out from the code alone for someone not familiar with all these patterns.</a:t>
            </a:r>
          </a:p>
        </p:txBody>
      </p:sp>
    </p:spTree>
    <p:extLst>
      <p:ext uri="{BB962C8B-B14F-4D97-AF65-F5344CB8AC3E}">
        <p14:creationId xmlns:p14="http://schemas.microsoft.com/office/powerpoint/2010/main" val="24269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C2C3-5D01-4A13-963F-25D0D290FE06}"/>
              </a:ext>
            </a:extLst>
          </p:cNvPr>
          <p:cNvSpPr>
            <a:spLocks noGrp="1"/>
          </p:cNvSpPr>
          <p:nvPr>
            <p:ph type="title"/>
          </p:nvPr>
        </p:nvSpPr>
        <p:spPr/>
        <p:txBody>
          <a:bodyPr/>
          <a:lstStyle/>
          <a:p>
            <a:r>
              <a:rPr lang="en-IN" dirty="0"/>
              <a:t>Proxy</a:t>
            </a:r>
          </a:p>
        </p:txBody>
      </p:sp>
      <p:sp>
        <p:nvSpPr>
          <p:cNvPr id="3" name="Content Placeholder 2">
            <a:extLst>
              <a:ext uri="{FF2B5EF4-FFF2-40B4-BE49-F238E27FC236}">
                <a16:creationId xmlns:a16="http://schemas.microsoft.com/office/drawing/2014/main" id="{14146728-FA90-4573-8CF0-27E7D0A16709}"/>
              </a:ext>
            </a:extLst>
          </p:cNvPr>
          <p:cNvSpPr>
            <a:spLocks noGrp="1"/>
          </p:cNvSpPr>
          <p:nvPr>
            <p:ph idx="1"/>
          </p:nvPr>
        </p:nvSpPr>
        <p:spPr/>
        <p:txBody>
          <a:bodyPr/>
          <a:lstStyle/>
          <a:p>
            <a:r>
              <a:rPr lang="en-IN" dirty="0"/>
              <a:t>Quiz</a:t>
            </a:r>
          </a:p>
          <a:p>
            <a:pPr lvl="1"/>
            <a:r>
              <a:rPr lang="en-IN" dirty="0"/>
              <a:t>Which of the following is NOT a correct use of Proxy Pattern?</a:t>
            </a:r>
          </a:p>
          <a:p>
            <a:pPr lvl="2"/>
            <a:r>
              <a:rPr lang="en-IN" dirty="0"/>
              <a:t>Controlling access to methods of real object.</a:t>
            </a:r>
          </a:p>
          <a:p>
            <a:pPr lvl="2"/>
            <a:r>
              <a:rPr lang="en-IN" dirty="0"/>
              <a:t>Providing local representation of remote objects and services.</a:t>
            </a:r>
          </a:p>
          <a:p>
            <a:pPr lvl="2"/>
            <a:r>
              <a:rPr lang="en-IN" dirty="0"/>
              <a:t>Delaying construction of real object until needed.</a:t>
            </a:r>
          </a:p>
          <a:p>
            <a:pPr lvl="2"/>
            <a:r>
              <a:rPr lang="en-IN" dirty="0"/>
              <a:t>Providing new instances via cloning.</a:t>
            </a:r>
          </a:p>
          <a:p>
            <a:pPr lvl="1"/>
            <a:r>
              <a:rPr lang="en-IN" dirty="0"/>
              <a:t>Which of the following is an example of usage of Proxy design pattern?</a:t>
            </a:r>
          </a:p>
          <a:p>
            <a:pPr lvl="2"/>
            <a:r>
              <a:rPr lang="en-IN" dirty="0"/>
              <a:t>Storing objects in an instance of </a:t>
            </a:r>
            <a:r>
              <a:rPr lang="en-IN" dirty="0" err="1"/>
              <a:t>java.util.ArrayList</a:t>
            </a:r>
            <a:r>
              <a:rPr lang="en-IN" dirty="0"/>
              <a:t> class.</a:t>
            </a:r>
          </a:p>
          <a:p>
            <a:pPr lvl="2"/>
            <a:r>
              <a:rPr lang="en-IN" dirty="0"/>
              <a:t>The </a:t>
            </a:r>
            <a:r>
              <a:rPr lang="en-IN" dirty="0" err="1"/>
              <a:t>java.lang.Runtime</a:t>
            </a:r>
            <a:r>
              <a:rPr lang="en-IN" dirty="0"/>
              <a:t> class implementation.</a:t>
            </a:r>
          </a:p>
          <a:p>
            <a:pPr lvl="2"/>
            <a:r>
              <a:rPr lang="en-IN" dirty="0"/>
              <a:t>Lazy loading of collections by Hibernate.</a:t>
            </a:r>
          </a:p>
          <a:p>
            <a:pPr lvl="2"/>
            <a:r>
              <a:rPr lang="en-IN" dirty="0"/>
              <a:t>The lock interface and its implementations in java</a:t>
            </a:r>
          </a:p>
          <a:p>
            <a:pPr marL="914400" lvl="2" indent="0">
              <a:buNone/>
            </a:pPr>
            <a:endParaRPr lang="en-IN" dirty="0"/>
          </a:p>
        </p:txBody>
      </p:sp>
    </p:spTree>
    <p:extLst>
      <p:ext uri="{BB962C8B-B14F-4D97-AF65-F5344CB8AC3E}">
        <p14:creationId xmlns:p14="http://schemas.microsoft.com/office/powerpoint/2010/main" val="39371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8DD8-9515-4F05-B3B1-D4DBCFB625C4}"/>
              </a:ext>
            </a:extLst>
          </p:cNvPr>
          <p:cNvSpPr>
            <a:spLocks noGrp="1"/>
          </p:cNvSpPr>
          <p:nvPr>
            <p:ph type="title"/>
          </p:nvPr>
        </p:nvSpPr>
        <p:spPr/>
        <p:txBody>
          <a:bodyPr/>
          <a:lstStyle/>
          <a:p>
            <a:r>
              <a:rPr lang="en-IN" dirty="0"/>
              <a:t>Behavioural Design Patterns</a:t>
            </a:r>
          </a:p>
        </p:txBody>
      </p:sp>
      <p:sp>
        <p:nvSpPr>
          <p:cNvPr id="3" name="Content Placeholder 2">
            <a:extLst>
              <a:ext uri="{FF2B5EF4-FFF2-40B4-BE49-F238E27FC236}">
                <a16:creationId xmlns:a16="http://schemas.microsoft.com/office/drawing/2014/main" id="{03ECE619-FD79-4FB1-9751-F18CCB14BCD1}"/>
              </a:ext>
            </a:extLst>
          </p:cNvPr>
          <p:cNvSpPr>
            <a:spLocks noGrp="1"/>
          </p:cNvSpPr>
          <p:nvPr>
            <p:ph idx="1"/>
          </p:nvPr>
        </p:nvSpPr>
        <p:spPr/>
        <p:txBody>
          <a:bodyPr>
            <a:normAutofit fontScale="77500" lnSpcReduction="20000"/>
          </a:bodyPr>
          <a:lstStyle/>
          <a:p>
            <a:r>
              <a:rPr lang="en-IN" dirty="0"/>
              <a:t>Chain of Responsibility</a:t>
            </a:r>
          </a:p>
          <a:p>
            <a:r>
              <a:rPr lang="en-IN" dirty="0"/>
              <a:t>Command</a:t>
            </a:r>
          </a:p>
          <a:p>
            <a:r>
              <a:rPr lang="en-IN" dirty="0"/>
              <a:t>Interpreter</a:t>
            </a:r>
          </a:p>
          <a:p>
            <a:r>
              <a:rPr lang="en-IN" dirty="0"/>
              <a:t>Mediator</a:t>
            </a:r>
          </a:p>
          <a:p>
            <a:r>
              <a:rPr lang="en-IN" dirty="0"/>
              <a:t>Iterator</a:t>
            </a:r>
          </a:p>
          <a:p>
            <a:r>
              <a:rPr lang="en-IN" dirty="0"/>
              <a:t>Memento</a:t>
            </a:r>
          </a:p>
          <a:p>
            <a:r>
              <a:rPr lang="en-IN" dirty="0"/>
              <a:t>Observer</a:t>
            </a:r>
          </a:p>
          <a:p>
            <a:r>
              <a:rPr lang="en-IN" dirty="0"/>
              <a:t>State</a:t>
            </a:r>
          </a:p>
          <a:p>
            <a:r>
              <a:rPr lang="en-IN" dirty="0"/>
              <a:t>Strategy</a:t>
            </a:r>
          </a:p>
          <a:p>
            <a:r>
              <a:rPr lang="en-IN" dirty="0"/>
              <a:t>Template Method</a:t>
            </a:r>
          </a:p>
          <a:p>
            <a:r>
              <a:rPr lang="en-IN" dirty="0"/>
              <a:t>Visitor</a:t>
            </a:r>
          </a:p>
          <a:p>
            <a:r>
              <a:rPr lang="en-IN" dirty="0"/>
              <a:t>Null Object</a:t>
            </a:r>
          </a:p>
        </p:txBody>
      </p:sp>
    </p:spTree>
    <p:extLst>
      <p:ext uri="{BB962C8B-B14F-4D97-AF65-F5344CB8AC3E}">
        <p14:creationId xmlns:p14="http://schemas.microsoft.com/office/powerpoint/2010/main" val="33853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7240-A92D-4244-9E22-96A4318796A1}"/>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2281C0ED-C19B-4CD1-BE78-E7DD86895CFE}"/>
              </a:ext>
            </a:extLst>
          </p:cNvPr>
          <p:cNvSpPr>
            <a:spLocks noGrp="1"/>
          </p:cNvSpPr>
          <p:nvPr>
            <p:ph idx="1"/>
          </p:nvPr>
        </p:nvSpPr>
        <p:spPr/>
        <p:txBody>
          <a:bodyPr/>
          <a:lstStyle/>
          <a:p>
            <a:r>
              <a:rPr lang="en-IN" dirty="0"/>
              <a:t>What is Chain of Responsibility?</a:t>
            </a:r>
          </a:p>
          <a:p>
            <a:pPr lvl="1"/>
            <a:r>
              <a:rPr lang="en-IN" dirty="0"/>
              <a:t>We need to avoid coupling the code which sends request to the code which handles that request.</a:t>
            </a:r>
          </a:p>
          <a:p>
            <a:pPr lvl="1"/>
            <a:r>
              <a:rPr lang="en-IN" dirty="0"/>
              <a:t>Typically the code which wants some request handled calls exact method on an exact object to process it, thus the tight coupling. </a:t>
            </a:r>
          </a:p>
          <a:p>
            <a:pPr lvl="1"/>
            <a:r>
              <a:rPr lang="en-IN" dirty="0"/>
              <a:t>Chain of responsibility solve this problem by giving more than one object, chance to process the request.</a:t>
            </a:r>
          </a:p>
          <a:p>
            <a:pPr lvl="1"/>
            <a:r>
              <a:rPr lang="en-IN" dirty="0"/>
              <a:t>We create objects which are chained together by one object knowing reference of object which is next in chain. We give request to first object in chain, if it cant handle that it simply passes the request down the chain.</a:t>
            </a:r>
          </a:p>
        </p:txBody>
      </p:sp>
    </p:spTree>
    <p:extLst>
      <p:ext uri="{BB962C8B-B14F-4D97-AF65-F5344CB8AC3E}">
        <p14:creationId xmlns:p14="http://schemas.microsoft.com/office/powerpoint/2010/main" val="304658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D046-2FAF-4ABF-811E-7148874993E7}"/>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1067B143-929F-47AF-8975-2579BE5600D4}"/>
              </a:ext>
            </a:extLst>
          </p:cNvPr>
          <p:cNvSpPr>
            <a:spLocks noGrp="1"/>
          </p:cNvSpPr>
          <p:nvPr>
            <p:ph idx="1"/>
          </p:nvPr>
        </p:nvSpPr>
        <p:spPr/>
        <p:txBody>
          <a:bodyPr/>
          <a:lstStyle/>
          <a:p>
            <a:r>
              <a:rPr lang="en-IN" dirty="0"/>
              <a:t>Implement Chain of Responsibility</a:t>
            </a:r>
          </a:p>
          <a:p>
            <a:pPr lvl="1"/>
            <a:r>
              <a:rPr lang="en-IN" dirty="0"/>
              <a:t>We start by defining handler interface/abstract class</a:t>
            </a:r>
          </a:p>
          <a:p>
            <a:pPr lvl="2"/>
            <a:r>
              <a:rPr lang="en-IN" dirty="0"/>
              <a:t>Handler must define a method  to accept incoming request</a:t>
            </a:r>
          </a:p>
          <a:p>
            <a:pPr lvl="2"/>
            <a:r>
              <a:rPr lang="en-IN" dirty="0"/>
              <a:t>Handler can define method to access successor in chain. If its an abstract class then we can even maintain successor</a:t>
            </a:r>
          </a:p>
          <a:p>
            <a:pPr lvl="1"/>
            <a:r>
              <a:rPr lang="en-IN" dirty="0"/>
              <a:t>Next we implement handler in one or more concrete handlers. Concrete handler should check if it can handle the request. If not then it should pass request to next handler.</a:t>
            </a:r>
          </a:p>
          <a:p>
            <a:pPr lvl="1"/>
            <a:r>
              <a:rPr lang="en-IN" dirty="0"/>
              <a:t>We have to create our chain of objects next. We can do it in client. Typically in real world this job will be done by some framework or initialization code written by you.</a:t>
            </a:r>
          </a:p>
        </p:txBody>
      </p:sp>
    </p:spTree>
    <p:extLst>
      <p:ext uri="{BB962C8B-B14F-4D97-AF65-F5344CB8AC3E}">
        <p14:creationId xmlns:p14="http://schemas.microsoft.com/office/powerpoint/2010/main" val="17774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1D60-3783-40AC-A554-776E7E2BD184}"/>
              </a:ext>
            </a:extLst>
          </p:cNvPr>
          <p:cNvSpPr>
            <a:spLocks noGrp="1"/>
          </p:cNvSpPr>
          <p:nvPr>
            <p:ph type="title"/>
          </p:nvPr>
        </p:nvSpPr>
        <p:spPr/>
        <p:txBody>
          <a:bodyPr/>
          <a:lstStyle/>
          <a:p>
            <a:r>
              <a:rPr lang="en-IN" dirty="0"/>
              <a:t>UML</a:t>
            </a:r>
          </a:p>
        </p:txBody>
      </p:sp>
      <p:pic>
        <p:nvPicPr>
          <p:cNvPr id="5" name="Content Placeholder 4">
            <a:extLst>
              <a:ext uri="{FF2B5EF4-FFF2-40B4-BE49-F238E27FC236}">
                <a16:creationId xmlns:a16="http://schemas.microsoft.com/office/drawing/2014/main" id="{7AD7EC13-7233-412B-9761-3D4DAB2D4981}"/>
              </a:ext>
            </a:extLst>
          </p:cNvPr>
          <p:cNvPicPr>
            <a:picLocks noGrp="1" noChangeAspect="1"/>
          </p:cNvPicPr>
          <p:nvPr>
            <p:ph idx="1"/>
          </p:nvPr>
        </p:nvPicPr>
        <p:blipFill>
          <a:blip r:embed="rId2"/>
          <a:stretch>
            <a:fillRect/>
          </a:stretch>
        </p:blipFill>
        <p:spPr>
          <a:xfrm>
            <a:off x="3443682" y="1825625"/>
            <a:ext cx="5304635" cy="4351338"/>
          </a:xfrm>
        </p:spPr>
      </p:pic>
    </p:spTree>
    <p:extLst>
      <p:ext uri="{BB962C8B-B14F-4D97-AF65-F5344CB8AC3E}">
        <p14:creationId xmlns:p14="http://schemas.microsoft.com/office/powerpoint/2010/main" val="173209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845-AB11-4E7A-AF6A-D747BA90BB27}"/>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3A39DDC0-5E56-431E-83DE-5BB86B96F4A0}"/>
              </a:ext>
            </a:extLst>
          </p:cNvPr>
          <p:cNvSpPr>
            <a:spLocks noGrp="1"/>
          </p:cNvSpPr>
          <p:nvPr>
            <p:ph idx="1"/>
          </p:nvPr>
        </p:nvSpPr>
        <p:spPr/>
        <p:txBody>
          <a:bodyPr/>
          <a:lstStyle/>
          <a:p>
            <a:r>
              <a:rPr lang="en-IN" dirty="0"/>
              <a:t>Implementation Considerations</a:t>
            </a:r>
          </a:p>
          <a:p>
            <a:pPr lvl="1"/>
            <a:r>
              <a:rPr lang="en-IN" dirty="0"/>
              <a:t>Prefer defining handler as interface as it allows you to implement chain of responsibility without worrying about single inheritance rule in java.</a:t>
            </a:r>
          </a:p>
          <a:p>
            <a:pPr lvl="1"/>
            <a:r>
              <a:rPr lang="en-IN" dirty="0"/>
              <a:t>Handlers can allow the request to propagate even if they handle the request. Servlet filter chains allow request to flow to next filter even if they perform some action in request.</a:t>
            </a:r>
          </a:p>
        </p:txBody>
      </p:sp>
    </p:spTree>
    <p:extLst>
      <p:ext uri="{BB962C8B-B14F-4D97-AF65-F5344CB8AC3E}">
        <p14:creationId xmlns:p14="http://schemas.microsoft.com/office/powerpoint/2010/main" val="159998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7ED9-378C-418F-A596-ECBD4DBF5067}"/>
              </a:ext>
            </a:extLst>
          </p:cNvPr>
          <p:cNvSpPr>
            <a:spLocks noGrp="1"/>
          </p:cNvSpPr>
          <p:nvPr>
            <p:ph type="title"/>
          </p:nvPr>
        </p:nvSpPr>
        <p:spPr/>
        <p:txBody>
          <a:bodyPr/>
          <a:lstStyle/>
          <a:p>
            <a:r>
              <a:rPr lang="en-IN" dirty="0"/>
              <a:t>Chain of Responsibility</a:t>
            </a:r>
          </a:p>
        </p:txBody>
      </p:sp>
      <p:sp>
        <p:nvSpPr>
          <p:cNvPr id="3" name="Content Placeholder 2">
            <a:extLst>
              <a:ext uri="{FF2B5EF4-FFF2-40B4-BE49-F238E27FC236}">
                <a16:creationId xmlns:a16="http://schemas.microsoft.com/office/drawing/2014/main" id="{BEDF0927-176C-42BD-8E81-88BA6DBAB50A}"/>
              </a:ext>
            </a:extLst>
          </p:cNvPr>
          <p:cNvSpPr>
            <a:spLocks noGrp="1"/>
          </p:cNvSpPr>
          <p:nvPr>
            <p:ph idx="1"/>
          </p:nvPr>
        </p:nvSpPr>
        <p:spPr/>
        <p:txBody>
          <a:bodyPr/>
          <a:lstStyle/>
          <a:p>
            <a:r>
              <a:rPr lang="en-IN" dirty="0"/>
              <a:t>Example of a Chain of responsibility</a:t>
            </a:r>
          </a:p>
          <a:p>
            <a:pPr lvl="1"/>
            <a:r>
              <a:rPr lang="en-IN" dirty="0"/>
              <a:t>Probably the best example of chain of responsibility is servlet filters.</a:t>
            </a:r>
          </a:p>
          <a:p>
            <a:pPr lvl="1"/>
            <a:r>
              <a:rPr lang="en-IN" dirty="0"/>
              <a:t>Each filter gets a chance to handle incoming request and passes it down to the chain once its work is done.</a:t>
            </a:r>
          </a:p>
        </p:txBody>
      </p:sp>
    </p:spTree>
    <p:extLst>
      <p:ext uri="{BB962C8B-B14F-4D97-AF65-F5344CB8AC3E}">
        <p14:creationId xmlns:p14="http://schemas.microsoft.com/office/powerpoint/2010/main" val="18656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1851</TotalTime>
  <Words>5412</Words>
  <Application>Microsoft Office PowerPoint</Application>
  <PresentationFormat>Widescreen</PresentationFormat>
  <Paragraphs>528</Paragraphs>
  <Slides>111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Calibri</vt:lpstr>
      <vt:lpstr>Calibri Light</vt:lpstr>
      <vt:lpstr>Consolas</vt:lpstr>
      <vt:lpstr>Courier New</vt:lpstr>
      <vt:lpstr>Office Theme</vt:lpstr>
      <vt:lpstr>Design Patterns</vt:lpstr>
      <vt:lpstr>SOLID Principles</vt:lpstr>
      <vt:lpstr>Single Responsibility Principle</vt:lpstr>
      <vt:lpstr>Open Closed Principle</vt:lpstr>
      <vt:lpstr>Liskov Substitution Principle</vt:lpstr>
      <vt:lpstr>Interface Segregation Principle</vt:lpstr>
      <vt:lpstr>Dependency Inversion Principle</vt:lpstr>
      <vt:lpstr>Design Pattern</vt:lpstr>
      <vt:lpstr>Creational Design Pattern</vt:lpstr>
      <vt:lpstr>Builder Pattern</vt:lpstr>
      <vt:lpstr>Builder Pattern</vt:lpstr>
      <vt:lpstr>Builder Pattern</vt:lpstr>
      <vt:lpstr>UML</vt:lpstr>
      <vt:lpstr>UML</vt:lpstr>
      <vt:lpstr>UML</vt:lpstr>
      <vt:lpstr>UML</vt:lpstr>
      <vt:lpstr>UML</vt:lpstr>
      <vt:lpstr>Implement a Builder </vt:lpstr>
      <vt:lpstr>Example UML</vt:lpstr>
      <vt:lpstr>Simple Factory</vt:lpstr>
      <vt:lpstr>Simple Factory</vt:lpstr>
      <vt:lpstr>Simple Factory</vt:lpstr>
      <vt:lpstr>Simple Factory</vt:lpstr>
      <vt:lpstr>Simple Factory</vt:lpstr>
      <vt:lpstr>Simple Factory</vt:lpstr>
      <vt:lpstr>Simple Factory</vt:lpstr>
      <vt:lpstr>Simple Factory</vt:lpstr>
      <vt:lpstr>Simple Factory </vt:lpstr>
      <vt:lpstr>Factory Method </vt:lpstr>
      <vt:lpstr>UML</vt:lpstr>
      <vt:lpstr>UML</vt:lpstr>
      <vt:lpstr>Factory Method </vt:lpstr>
      <vt:lpstr>UML</vt:lpstr>
      <vt:lpstr>Factory Method</vt:lpstr>
      <vt:lpstr>Factory Method</vt:lpstr>
      <vt:lpstr>Factory Method</vt:lpstr>
      <vt:lpstr>Factory Method</vt:lpstr>
      <vt:lpstr>Factory Method</vt:lpstr>
      <vt:lpstr>Factory Method</vt:lpstr>
      <vt:lpstr>Prototype</vt:lpstr>
      <vt:lpstr>UML</vt:lpstr>
      <vt:lpstr>UML</vt:lpstr>
      <vt:lpstr>Prototype</vt:lpstr>
      <vt:lpstr>Prototype</vt:lpstr>
      <vt:lpstr>Prototype</vt:lpstr>
      <vt:lpstr>Prototype</vt:lpstr>
      <vt:lpstr>Prototype</vt:lpstr>
      <vt:lpstr>Prototype</vt:lpstr>
      <vt:lpstr>Prototype</vt:lpstr>
      <vt:lpstr>Prototype</vt:lpstr>
      <vt:lpstr>Singleton</vt:lpstr>
      <vt:lpstr>Singleton</vt:lpstr>
      <vt:lpstr>Singleton</vt:lpstr>
      <vt:lpstr>Singleton </vt:lpstr>
      <vt:lpstr>Singleton</vt:lpstr>
      <vt:lpstr>Singleton</vt:lpstr>
      <vt:lpstr>Singleton</vt:lpstr>
      <vt:lpstr>Singleton</vt:lpstr>
      <vt:lpstr>Singleton</vt:lpstr>
      <vt:lpstr>Structural Design Pattern</vt:lpstr>
      <vt:lpstr>Adapter(aka Wrapper)</vt:lpstr>
      <vt:lpstr>UML – Class Adapter</vt:lpstr>
      <vt:lpstr>UML – Class Adapter</vt:lpstr>
      <vt:lpstr>UML – Object Adapter</vt:lpstr>
      <vt:lpstr>UML – Object Adapter</vt:lpstr>
      <vt:lpstr>Adapter</vt:lpstr>
      <vt:lpstr>Example UML – Class Adapter</vt:lpstr>
      <vt:lpstr>Example : UML (Object Adapter)</vt:lpstr>
      <vt:lpstr>Adapter </vt:lpstr>
      <vt:lpstr>Adapter</vt:lpstr>
      <vt:lpstr>Adapter</vt:lpstr>
      <vt:lpstr>Adapter</vt:lpstr>
      <vt:lpstr>Adapter</vt:lpstr>
      <vt:lpstr>Adapter</vt:lpstr>
      <vt:lpstr>Decorator</vt:lpstr>
      <vt:lpstr>Decorator</vt:lpstr>
      <vt:lpstr>Decorator</vt:lpstr>
      <vt:lpstr>Decorator</vt:lpstr>
      <vt:lpstr>Decorator</vt:lpstr>
      <vt:lpstr>Decorator</vt:lpstr>
      <vt:lpstr>Decorator</vt:lpstr>
      <vt:lpstr>Decorator</vt:lpstr>
      <vt:lpstr>Decorator</vt:lpstr>
      <vt:lpstr>Decorator</vt:lpstr>
      <vt:lpstr>Proxy</vt:lpstr>
      <vt:lpstr>Proxy</vt:lpstr>
      <vt:lpstr>Proxy</vt:lpstr>
      <vt:lpstr>Proxy</vt:lpstr>
      <vt:lpstr>Proxy</vt:lpstr>
      <vt:lpstr>Proxy</vt:lpstr>
      <vt:lpstr>Proxy</vt:lpstr>
      <vt:lpstr>Proxy</vt:lpstr>
      <vt:lpstr>Proxy</vt:lpstr>
      <vt:lpstr>Behavioural Design Patterns</vt:lpstr>
      <vt:lpstr>Chain of Responsibility</vt:lpstr>
      <vt:lpstr>Chain of Responsibility</vt:lpstr>
      <vt:lpstr>UML</vt:lpstr>
      <vt:lpstr>Chain of Responsibility</vt:lpstr>
      <vt:lpstr>Chain of Responsibility</vt:lpstr>
      <vt:lpstr>Chain of Responsibility</vt:lpstr>
      <vt:lpstr>Chain of Responsibility</vt:lpstr>
      <vt:lpstr>Chain of Responsibility</vt:lpstr>
      <vt:lpstr>Observer</vt:lpstr>
      <vt:lpstr>UML</vt:lpstr>
      <vt:lpstr>Observer</vt:lpstr>
      <vt:lpstr>UML</vt:lpstr>
      <vt:lpstr>Observer</vt:lpstr>
      <vt:lpstr>Observer</vt:lpstr>
      <vt:lpstr>Observer</vt:lpstr>
      <vt:lpstr>Observer</vt:lpstr>
      <vt:lpstr>Observer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Vivek Gohil</dc:creator>
  <cp:lastModifiedBy>Vivek Gohil</cp:lastModifiedBy>
  <cp:revision>4</cp:revision>
  <dcterms:created xsi:type="dcterms:W3CDTF">2021-11-27T05:18:46Z</dcterms:created>
  <dcterms:modified xsi:type="dcterms:W3CDTF">2022-04-27T04:24:53Z</dcterms:modified>
</cp:coreProperties>
</file>